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6"/>
  </p:notesMasterIdLst>
  <p:sldIdLst>
    <p:sldId id="257" r:id="rId5"/>
    <p:sldId id="305" r:id="rId6"/>
    <p:sldId id="327" r:id="rId7"/>
    <p:sldId id="308" r:id="rId8"/>
    <p:sldId id="324" r:id="rId9"/>
    <p:sldId id="325" r:id="rId10"/>
    <p:sldId id="306" r:id="rId11"/>
    <p:sldId id="314" r:id="rId12"/>
    <p:sldId id="311" r:id="rId13"/>
    <p:sldId id="328" r:id="rId14"/>
    <p:sldId id="326" r:id="rId15"/>
  </p:sldIdLst>
  <p:sldSz cx="18288000" cy="10287000"/>
  <p:notesSz cx="6858000" cy="9144000"/>
  <p:embeddedFontLst>
    <p:embeddedFont>
      <p:font typeface="Arial Rounded MT Bold" panose="020F0704030504030204" pitchFamily="3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C0"/>
    <a:srgbClr val="E95E28"/>
    <a:srgbClr val="D9E4E7"/>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D4D51B-7FDD-44C9-840A-EE06229EED88}" v="24" dt="2024-04-03T10:37:18.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1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Jones" userId="S::alice.jones@bumblebeeconservation.org::6c6239ca-2f90-4fdd-a09b-79ad011f5440" providerId="AD" clId="Web-{CFE8C268-B141-546A-9AC8-6F4E67AA369D}"/>
    <pc:docChg chg="modSld">
      <pc:chgData name="Alice Jones" userId="S::alice.jones@bumblebeeconservation.org::6c6239ca-2f90-4fdd-a09b-79ad011f5440" providerId="AD" clId="Web-{CFE8C268-B141-546A-9AC8-6F4E67AA369D}" dt="2023-11-17T15:55:38.074" v="9"/>
      <pc:docMkLst>
        <pc:docMk/>
      </pc:docMkLst>
      <pc:sldChg chg="delSp modSp delAnim">
        <pc:chgData name="Alice Jones" userId="S::alice.jones@bumblebeeconservation.org::6c6239ca-2f90-4fdd-a09b-79ad011f5440" providerId="AD" clId="Web-{CFE8C268-B141-546A-9AC8-6F4E67AA369D}" dt="2023-11-17T15:55:38.074" v="9"/>
        <pc:sldMkLst>
          <pc:docMk/>
          <pc:sldMk cId="2503655065" sldId="306"/>
        </pc:sldMkLst>
        <pc:spChg chg="del mod">
          <ac:chgData name="Alice Jones" userId="S::alice.jones@bumblebeeconservation.org::6c6239ca-2f90-4fdd-a09b-79ad011f5440" providerId="AD" clId="Web-{CFE8C268-B141-546A-9AC8-6F4E67AA369D}" dt="2023-11-17T15:55:35.761" v="8"/>
          <ac:spMkLst>
            <pc:docMk/>
            <pc:sldMk cId="2503655065" sldId="306"/>
            <ac:spMk id="6" creationId="{4F41D547-C1D6-1A0C-6962-4A1B675E3525}"/>
          </ac:spMkLst>
        </pc:spChg>
        <pc:spChg chg="del">
          <ac:chgData name="Alice Jones" userId="S::alice.jones@bumblebeeconservation.org::6c6239ca-2f90-4fdd-a09b-79ad011f5440" providerId="AD" clId="Web-{CFE8C268-B141-546A-9AC8-6F4E67AA369D}" dt="2023-11-17T15:55:38.074" v="9"/>
          <ac:spMkLst>
            <pc:docMk/>
            <pc:sldMk cId="2503655065" sldId="306"/>
            <ac:spMk id="9" creationId="{49457A1A-1D2F-9890-236A-B29A4861BB67}"/>
          </ac:spMkLst>
        </pc:spChg>
      </pc:sldChg>
      <pc:sldChg chg="modSp">
        <pc:chgData name="Alice Jones" userId="S::alice.jones@bumblebeeconservation.org::6c6239ca-2f90-4fdd-a09b-79ad011f5440" providerId="AD" clId="Web-{CFE8C268-B141-546A-9AC8-6F4E67AA369D}" dt="2023-11-17T14:49:47.916" v="4" actId="20577"/>
        <pc:sldMkLst>
          <pc:docMk/>
          <pc:sldMk cId="516092790" sldId="326"/>
        </pc:sldMkLst>
        <pc:spChg chg="mod">
          <ac:chgData name="Alice Jones" userId="S::alice.jones@bumblebeeconservation.org::6c6239ca-2f90-4fdd-a09b-79ad011f5440" providerId="AD" clId="Web-{CFE8C268-B141-546A-9AC8-6F4E67AA369D}" dt="2023-11-17T14:49:47.916" v="4" actId="20577"/>
          <ac:spMkLst>
            <pc:docMk/>
            <pc:sldMk cId="516092790" sldId="326"/>
            <ac:spMk id="29" creationId="{47B0C4D3-0231-CC60-C57C-C45F34248F0D}"/>
          </ac:spMkLst>
        </pc:spChg>
      </pc:sldChg>
      <pc:sldChg chg="modSp">
        <pc:chgData name="Alice Jones" userId="S::alice.jones@bumblebeeconservation.org::6c6239ca-2f90-4fdd-a09b-79ad011f5440" providerId="AD" clId="Web-{CFE8C268-B141-546A-9AC8-6F4E67AA369D}" dt="2023-11-17T14:49:22.164" v="3" actId="20577"/>
        <pc:sldMkLst>
          <pc:docMk/>
          <pc:sldMk cId="3479789281" sldId="328"/>
        </pc:sldMkLst>
        <pc:spChg chg="mod">
          <ac:chgData name="Alice Jones" userId="S::alice.jones@bumblebeeconservation.org::6c6239ca-2f90-4fdd-a09b-79ad011f5440" providerId="AD" clId="Web-{CFE8C268-B141-546A-9AC8-6F4E67AA369D}" dt="2023-11-17T14:49:22.164" v="3" actId="20577"/>
          <ac:spMkLst>
            <pc:docMk/>
            <pc:sldMk cId="3479789281" sldId="328"/>
            <ac:spMk id="4" creationId="{7D8685FB-BF7B-4AB3-125B-82B81454CE71}"/>
          </ac:spMkLst>
        </pc:spChg>
      </pc:sldChg>
    </pc:docChg>
  </pc:docChgLst>
  <pc:docChgLst>
    <pc:chgData name="Andy Benson" userId="03eb2528-9fa2-476f-930e-9a9f5e022c23" providerId="ADAL" clId="{A3D4D51B-7FDD-44C9-840A-EE06229EED88}"/>
    <pc:docChg chg="undo custSel modSld">
      <pc:chgData name="Andy Benson" userId="03eb2528-9fa2-476f-930e-9a9f5e022c23" providerId="ADAL" clId="{A3D4D51B-7FDD-44C9-840A-EE06229EED88}" dt="2024-04-03T10:37:18.651" v="58" actId="164"/>
      <pc:docMkLst>
        <pc:docMk/>
      </pc:docMkLst>
      <pc:sldChg chg="modSp mod">
        <pc:chgData name="Andy Benson" userId="03eb2528-9fa2-476f-930e-9a9f5e022c23" providerId="ADAL" clId="{A3D4D51B-7FDD-44C9-840A-EE06229EED88}" dt="2024-04-03T09:47:17.119" v="0" actId="1076"/>
        <pc:sldMkLst>
          <pc:docMk/>
          <pc:sldMk cId="1732016311" sldId="257"/>
        </pc:sldMkLst>
        <pc:picChg chg="mod">
          <ac:chgData name="Andy Benson" userId="03eb2528-9fa2-476f-930e-9a9f5e022c23" providerId="ADAL" clId="{A3D4D51B-7FDD-44C9-840A-EE06229EED88}" dt="2024-04-03T09:47:17.119" v="0" actId="1076"/>
          <ac:picMkLst>
            <pc:docMk/>
            <pc:sldMk cId="1732016311" sldId="257"/>
            <ac:picMk id="7" creationId="{14115E92-7AE6-3952-7190-B997E5EA23DD}"/>
          </ac:picMkLst>
        </pc:picChg>
      </pc:sldChg>
      <pc:sldChg chg="addSp delSp modSp mod addAnim delAnim modAnim">
        <pc:chgData name="Andy Benson" userId="03eb2528-9fa2-476f-930e-9a9f5e022c23" providerId="ADAL" clId="{A3D4D51B-7FDD-44C9-840A-EE06229EED88}" dt="2024-04-03T10:37:18.651" v="58" actId="164"/>
        <pc:sldMkLst>
          <pc:docMk/>
          <pc:sldMk cId="1111226849" sldId="327"/>
        </pc:sldMkLst>
        <pc:spChg chg="add del mod">
          <ac:chgData name="Andy Benson" userId="03eb2528-9fa2-476f-930e-9a9f5e022c23" providerId="ADAL" clId="{A3D4D51B-7FDD-44C9-840A-EE06229EED88}" dt="2024-04-03T10:32:55.882" v="40" actId="478"/>
          <ac:spMkLst>
            <pc:docMk/>
            <pc:sldMk cId="1111226849" sldId="327"/>
            <ac:spMk id="7" creationId="{687F879A-5736-F3EB-B02E-8D0F7196C44A}"/>
          </ac:spMkLst>
        </pc:spChg>
        <pc:grpChg chg="add mod">
          <ac:chgData name="Andy Benson" userId="03eb2528-9fa2-476f-930e-9a9f5e022c23" providerId="ADAL" clId="{A3D4D51B-7FDD-44C9-840A-EE06229EED88}" dt="2024-04-03T10:35:30.537" v="49" actId="164"/>
          <ac:grpSpMkLst>
            <pc:docMk/>
            <pc:sldMk cId="1111226849" sldId="327"/>
            <ac:grpSpMk id="12" creationId="{7B4ED9B2-6D08-AFB6-90CE-CC1C13B382F8}"/>
          </ac:grpSpMkLst>
        </pc:grpChg>
        <pc:grpChg chg="add mod">
          <ac:chgData name="Andy Benson" userId="03eb2528-9fa2-476f-930e-9a9f5e022c23" providerId="ADAL" clId="{A3D4D51B-7FDD-44C9-840A-EE06229EED88}" dt="2024-04-03T10:36:58.668" v="54" actId="164"/>
          <ac:grpSpMkLst>
            <pc:docMk/>
            <pc:sldMk cId="1111226849" sldId="327"/>
            <ac:grpSpMk id="14" creationId="{A64E718D-5656-8546-707C-783361519E2D}"/>
          </ac:grpSpMkLst>
        </pc:grpChg>
        <pc:grpChg chg="add mod">
          <ac:chgData name="Andy Benson" userId="03eb2528-9fa2-476f-930e-9a9f5e022c23" providerId="ADAL" clId="{A3D4D51B-7FDD-44C9-840A-EE06229EED88}" dt="2024-04-03T10:37:18.651" v="58" actId="164"/>
          <ac:grpSpMkLst>
            <pc:docMk/>
            <pc:sldMk cId="1111226849" sldId="327"/>
            <ac:grpSpMk id="15" creationId="{39E77213-90EA-E250-4E1E-B776447A966E}"/>
          </ac:grpSpMkLst>
        </pc:grpChg>
        <pc:picChg chg="add mod">
          <ac:chgData name="Andy Benson" userId="03eb2528-9fa2-476f-930e-9a9f5e022c23" providerId="ADAL" clId="{A3D4D51B-7FDD-44C9-840A-EE06229EED88}" dt="2024-04-03T10:20:25.110" v="12"/>
          <ac:picMkLst>
            <pc:docMk/>
            <pc:sldMk cId="1111226849" sldId="327"/>
            <ac:picMk id="2" creationId="{ACCB5440-998C-4F36-5BDD-0F79A989DCE1}"/>
          </ac:picMkLst>
        </pc:picChg>
        <pc:picChg chg="add del mod">
          <ac:chgData name="Andy Benson" userId="03eb2528-9fa2-476f-930e-9a9f5e022c23" providerId="ADAL" clId="{A3D4D51B-7FDD-44C9-840A-EE06229EED88}" dt="2024-04-03T10:32:54.672" v="39" actId="478"/>
          <ac:picMkLst>
            <pc:docMk/>
            <pc:sldMk cId="1111226849" sldId="327"/>
            <ac:picMk id="3" creationId="{78637EAE-257D-D63E-C474-BE5C15FC14BC}"/>
          </ac:picMkLst>
        </pc:picChg>
        <pc:picChg chg="add mod">
          <ac:chgData name="Andy Benson" userId="03eb2528-9fa2-476f-930e-9a9f5e022c23" providerId="ADAL" clId="{A3D4D51B-7FDD-44C9-840A-EE06229EED88}" dt="2024-04-03T10:22:57.213" v="20"/>
          <ac:picMkLst>
            <pc:docMk/>
            <pc:sldMk cId="1111226849" sldId="327"/>
            <ac:picMk id="4" creationId="{47D568D5-5FB8-7F9D-BFE3-CEC920063A44}"/>
          </ac:picMkLst>
        </pc:picChg>
        <pc:picChg chg="add mod">
          <ac:chgData name="Andy Benson" userId="03eb2528-9fa2-476f-930e-9a9f5e022c23" providerId="ADAL" clId="{A3D4D51B-7FDD-44C9-840A-EE06229EED88}" dt="2024-04-03T10:29:18.521" v="30"/>
          <ac:picMkLst>
            <pc:docMk/>
            <pc:sldMk cId="1111226849" sldId="327"/>
            <ac:picMk id="6" creationId="{8E7F9BBF-6883-1516-1DE8-2ADB528012F5}"/>
          </ac:picMkLst>
        </pc:picChg>
        <pc:picChg chg="add del mod">
          <ac:chgData name="Andy Benson" userId="03eb2528-9fa2-476f-930e-9a9f5e022c23" providerId="ADAL" clId="{A3D4D51B-7FDD-44C9-840A-EE06229EED88}" dt="2024-04-03T10:32:53.055" v="38" actId="478"/>
          <ac:picMkLst>
            <pc:docMk/>
            <pc:sldMk cId="1111226849" sldId="327"/>
            <ac:picMk id="8" creationId="{A3DC960B-3B15-21B6-6CF8-78837608B5FB}"/>
          </ac:picMkLst>
        </pc:picChg>
        <pc:picChg chg="add mod">
          <ac:chgData name="Andy Benson" userId="03eb2528-9fa2-476f-930e-9a9f5e022c23" providerId="ADAL" clId="{A3D4D51B-7FDD-44C9-840A-EE06229EED88}" dt="2024-04-03T10:37:18.651" v="58" actId="164"/>
          <ac:picMkLst>
            <pc:docMk/>
            <pc:sldMk cId="1111226849" sldId="327"/>
            <ac:picMk id="9" creationId="{4FE6D095-FD44-9F0B-B3B8-3D518D08B34D}"/>
          </ac:picMkLst>
        </pc:picChg>
        <pc:picChg chg="add mod">
          <ac:chgData name="Andy Benson" userId="03eb2528-9fa2-476f-930e-9a9f5e022c23" providerId="ADAL" clId="{A3D4D51B-7FDD-44C9-840A-EE06229EED88}" dt="2024-04-03T10:37:18.651" v="58" actId="164"/>
          <ac:picMkLst>
            <pc:docMk/>
            <pc:sldMk cId="1111226849" sldId="327"/>
            <ac:picMk id="11" creationId="{94095B34-0A72-A771-8EA1-2D7CD7E13DD9}"/>
          </ac:picMkLst>
        </pc:picChg>
        <pc:picChg chg="add mod">
          <ac:chgData name="Andy Benson" userId="03eb2528-9fa2-476f-930e-9a9f5e022c23" providerId="ADAL" clId="{A3D4D51B-7FDD-44C9-840A-EE06229EED88}" dt="2024-04-03T10:36:02.923" v="52" actId="571"/>
          <ac:picMkLst>
            <pc:docMk/>
            <pc:sldMk cId="1111226849" sldId="327"/>
            <ac:picMk id="13" creationId="{0658260D-A02A-4E86-4943-A8764D1E026E}"/>
          </ac:picMkLst>
        </pc:picChg>
      </pc:sldChg>
    </pc:docChg>
  </pc:docChgLst>
  <pc:docChgLst>
    <pc:chgData name="Alice Jones" userId="S::alice.jones@bumblebeeconservation.org::6c6239ca-2f90-4fdd-a09b-79ad011f5440" providerId="AD" clId="Web-{A370C50C-8C46-61B4-5937-ADCC50E55B37}"/>
    <pc:docChg chg="modSld">
      <pc:chgData name="Alice Jones" userId="S::alice.jones@bumblebeeconservation.org::6c6239ca-2f90-4fdd-a09b-79ad011f5440" providerId="AD" clId="Web-{A370C50C-8C46-61B4-5937-ADCC50E55B37}" dt="2023-11-22T15:36:18.935" v="20"/>
      <pc:docMkLst>
        <pc:docMk/>
      </pc:docMkLst>
      <pc:sldChg chg="modNotes">
        <pc:chgData name="Alice Jones" userId="S::alice.jones@bumblebeeconservation.org::6c6239ca-2f90-4fdd-a09b-79ad011f5440" providerId="AD" clId="Web-{A370C50C-8C46-61B4-5937-ADCC50E55B37}" dt="2023-11-22T15:30:23.241" v="0"/>
        <pc:sldMkLst>
          <pc:docMk/>
          <pc:sldMk cId="2774509532" sldId="305"/>
        </pc:sldMkLst>
      </pc:sldChg>
      <pc:sldChg chg="modNotes">
        <pc:chgData name="Alice Jones" userId="S::alice.jones@bumblebeeconservation.org::6c6239ca-2f90-4fdd-a09b-79ad011f5440" providerId="AD" clId="Web-{A370C50C-8C46-61B4-5937-ADCC50E55B37}" dt="2023-11-22T15:35:43.746" v="14"/>
        <pc:sldMkLst>
          <pc:docMk/>
          <pc:sldMk cId="2503655065" sldId="306"/>
        </pc:sldMkLst>
      </pc:sldChg>
      <pc:sldChg chg="modNotes">
        <pc:chgData name="Alice Jones" userId="S::alice.jones@bumblebeeconservation.org::6c6239ca-2f90-4fdd-a09b-79ad011f5440" providerId="AD" clId="Web-{A370C50C-8C46-61B4-5937-ADCC50E55B37}" dt="2023-11-22T15:33:10.658" v="6"/>
        <pc:sldMkLst>
          <pc:docMk/>
          <pc:sldMk cId="81554140" sldId="308"/>
        </pc:sldMkLst>
      </pc:sldChg>
      <pc:sldChg chg="modNotes">
        <pc:chgData name="Alice Jones" userId="S::alice.jones@bumblebeeconservation.org::6c6239ca-2f90-4fdd-a09b-79ad011f5440" providerId="AD" clId="Web-{A370C50C-8C46-61B4-5937-ADCC50E55B37}" dt="2023-11-22T15:36:18.935" v="20"/>
        <pc:sldMkLst>
          <pc:docMk/>
          <pc:sldMk cId="425095878" sldId="314"/>
        </pc:sldMkLst>
      </pc:sldChg>
      <pc:sldChg chg="modNotes">
        <pc:chgData name="Alice Jones" userId="S::alice.jones@bumblebeeconservation.org::6c6239ca-2f90-4fdd-a09b-79ad011f5440" providerId="AD" clId="Web-{A370C50C-8C46-61B4-5937-ADCC50E55B37}" dt="2023-11-22T15:33:26.315" v="8"/>
        <pc:sldMkLst>
          <pc:docMk/>
          <pc:sldMk cId="1607074249" sldId="324"/>
        </pc:sldMkLst>
      </pc:sldChg>
      <pc:sldChg chg="modNotes">
        <pc:chgData name="Alice Jones" userId="S::alice.jones@bumblebeeconservation.org::6c6239ca-2f90-4fdd-a09b-79ad011f5440" providerId="AD" clId="Web-{A370C50C-8C46-61B4-5937-ADCC50E55B37}" dt="2023-11-22T15:34:32.507" v="10"/>
        <pc:sldMkLst>
          <pc:docMk/>
          <pc:sldMk cId="46517312" sldId="325"/>
        </pc:sldMkLst>
      </pc:sldChg>
      <pc:sldChg chg="modNotes">
        <pc:chgData name="Alice Jones" userId="S::alice.jones@bumblebeeconservation.org::6c6239ca-2f90-4fdd-a09b-79ad011f5440" providerId="AD" clId="Web-{A370C50C-8C46-61B4-5937-ADCC50E55B37}" dt="2023-11-22T15:31:48.496" v="4"/>
        <pc:sldMkLst>
          <pc:docMk/>
          <pc:sldMk cId="1111226849" sldId="327"/>
        </pc:sldMkLst>
      </pc:sldChg>
    </pc:docChg>
  </pc:docChgLst>
  <pc:docChgLst>
    <pc:chgData name="Alice Jones" userId="S::alice.jones@bumblebeeconservation.org::6c6239ca-2f90-4fdd-a09b-79ad011f5440" providerId="AD" clId="Web-{6E6C8808-43ED-E6F1-166B-D42BD1D92A45}"/>
    <pc:docChg chg="addSld delSld modSld">
      <pc:chgData name="Alice Jones" userId="S::alice.jones@bumblebeeconservation.org::6c6239ca-2f90-4fdd-a09b-79ad011f5440" providerId="AD" clId="Web-{6E6C8808-43ED-E6F1-166B-D42BD1D92A45}" dt="2024-02-07T10:16:35.388" v="3"/>
      <pc:docMkLst>
        <pc:docMk/>
      </pc:docMkLst>
      <pc:sldChg chg="delSp add del replId">
        <pc:chgData name="Alice Jones" userId="S::alice.jones@bumblebeeconservation.org::6c6239ca-2f90-4fdd-a09b-79ad011f5440" providerId="AD" clId="Web-{6E6C8808-43ED-E6F1-166B-D42BD1D92A45}" dt="2024-02-07T10:16:35.388" v="3"/>
        <pc:sldMkLst>
          <pc:docMk/>
          <pc:sldMk cId="2285639717" sldId="329"/>
        </pc:sldMkLst>
        <pc:spChg chg="del">
          <ac:chgData name="Alice Jones" userId="S::alice.jones@bumblebeeconservation.org::6c6239ca-2f90-4fdd-a09b-79ad011f5440" providerId="AD" clId="Web-{6E6C8808-43ED-E6F1-166B-D42BD1D92A45}" dt="2024-02-07T09:57:57.461" v="2"/>
          <ac:spMkLst>
            <pc:docMk/>
            <pc:sldMk cId="2285639717" sldId="329"/>
            <ac:spMk id="28" creationId="{8A16282F-A648-C291-F0AB-61B09C6576E9}"/>
          </ac:spMkLst>
        </pc:spChg>
        <pc:spChg chg="del">
          <ac:chgData name="Alice Jones" userId="S::alice.jones@bumblebeeconservation.org::6c6239ca-2f90-4fdd-a09b-79ad011f5440" providerId="AD" clId="Web-{6E6C8808-43ED-E6F1-166B-D42BD1D92A45}" dt="2024-02-07T09:57:55.930" v="1"/>
          <ac:spMkLst>
            <pc:docMk/>
            <pc:sldMk cId="2285639717" sldId="329"/>
            <ac:spMk id="29" creationId="{47B0C4D3-0231-CC60-C57C-C45F34248F0D}"/>
          </ac:spMkLst>
        </pc:spChg>
      </pc:sldChg>
    </pc:docChg>
  </pc:docChgLst>
  <pc:docChgLst>
    <pc:chgData name="Alice Jones" userId="6c6239ca-2f90-4fdd-a09b-79ad011f5440" providerId="ADAL" clId="{231965BC-911A-4AD7-9FAE-C3319F216A2D}"/>
    <pc:docChg chg="modSld">
      <pc:chgData name="Alice Jones" userId="6c6239ca-2f90-4fdd-a09b-79ad011f5440" providerId="ADAL" clId="{231965BC-911A-4AD7-9FAE-C3319F216A2D}" dt="2023-08-04T13:35:04.631" v="1"/>
      <pc:docMkLst>
        <pc:docMk/>
      </pc:docMkLst>
      <pc:sldChg chg="modSp mod setBg">
        <pc:chgData name="Alice Jones" userId="6c6239ca-2f90-4fdd-a09b-79ad011f5440" providerId="ADAL" clId="{231965BC-911A-4AD7-9FAE-C3319F216A2D}" dt="2023-08-04T13:35:04.631" v="1"/>
        <pc:sldMkLst>
          <pc:docMk/>
          <pc:sldMk cId="1732016311" sldId="257"/>
        </pc:sldMkLst>
        <pc:picChg chg="mod">
          <ac:chgData name="Alice Jones" userId="6c6239ca-2f90-4fdd-a09b-79ad011f5440" providerId="ADAL" clId="{231965BC-911A-4AD7-9FAE-C3319F216A2D}" dt="2023-08-04T13:31:51.093" v="0" actId="1076"/>
          <ac:picMkLst>
            <pc:docMk/>
            <pc:sldMk cId="1732016311" sldId="257"/>
            <ac:picMk id="7" creationId="{14115E92-7AE6-3952-7190-B997E5EA23DD}"/>
          </ac:picMkLst>
        </pc:picChg>
      </pc:sldChg>
    </pc:docChg>
  </pc:docChgLst>
  <pc:docChgLst>
    <pc:chgData name="Alice Jones" userId="S::alice.jones@bumblebeeconservation.org::6c6239ca-2f90-4fdd-a09b-79ad011f5440" providerId="AD" clId="Web-{927D9A8B-9218-1513-4D36-2BEB32594B07}"/>
    <pc:docChg chg="delSld">
      <pc:chgData name="Alice Jones" userId="S::alice.jones@bumblebeeconservation.org::6c6239ca-2f90-4fdd-a09b-79ad011f5440" providerId="AD" clId="Web-{927D9A8B-9218-1513-4D36-2BEB32594B07}" dt="2023-11-23T11:48:02.756" v="0"/>
      <pc:docMkLst>
        <pc:docMk/>
      </pc:docMkLst>
      <pc:sldChg chg="del">
        <pc:chgData name="Alice Jones" userId="S::alice.jones@bumblebeeconservation.org::6c6239ca-2f90-4fdd-a09b-79ad011f5440" providerId="AD" clId="Web-{927D9A8B-9218-1513-4D36-2BEB32594B07}" dt="2023-11-23T11:48:02.756" v="0"/>
        <pc:sldMkLst>
          <pc:docMk/>
          <pc:sldMk cId="3140976531" sldId="267"/>
        </pc:sldMkLst>
      </pc:sldChg>
    </pc:docChg>
  </pc:docChgLst>
  <pc:docChgLst>
    <pc:chgData name="Alice Jones" userId="S::alice.jones@bumblebeeconservation.org::6c6239ca-2f90-4fdd-a09b-79ad011f5440" providerId="AD" clId="Web-{966A3EAA-5BD1-6160-8531-67B0AE4259EB}"/>
    <pc:docChg chg="modSld">
      <pc:chgData name="Alice Jones" userId="S::alice.jones@bumblebeeconservation.org::6c6239ca-2f90-4fdd-a09b-79ad011f5440" providerId="AD" clId="Web-{966A3EAA-5BD1-6160-8531-67B0AE4259EB}" dt="2023-11-17T15:45:27.462" v="2" actId="20577"/>
      <pc:docMkLst>
        <pc:docMk/>
      </pc:docMkLst>
      <pc:sldChg chg="modSp">
        <pc:chgData name="Alice Jones" userId="S::alice.jones@bumblebeeconservation.org::6c6239ca-2f90-4fdd-a09b-79ad011f5440" providerId="AD" clId="Web-{966A3EAA-5BD1-6160-8531-67B0AE4259EB}" dt="2023-11-17T15:45:27.462" v="2" actId="20577"/>
        <pc:sldMkLst>
          <pc:docMk/>
          <pc:sldMk cId="2503655065" sldId="306"/>
        </pc:sldMkLst>
        <pc:spChg chg="mod">
          <ac:chgData name="Alice Jones" userId="S::alice.jones@bumblebeeconservation.org::6c6239ca-2f90-4fdd-a09b-79ad011f5440" providerId="AD" clId="Web-{966A3EAA-5BD1-6160-8531-67B0AE4259EB}" dt="2023-11-17T15:45:27.462" v="2" actId="20577"/>
          <ac:spMkLst>
            <pc:docMk/>
            <pc:sldMk cId="2503655065" sldId="306"/>
            <ac:spMk id="6" creationId="{4F41D547-C1D6-1A0C-6962-4A1B675E3525}"/>
          </ac:spMkLst>
        </pc:spChg>
      </pc:sldChg>
    </pc:docChg>
  </pc:docChgLst>
  <pc:docChgLst>
    <pc:chgData name="Alice Jones" userId="6c6239ca-2f90-4fdd-a09b-79ad011f5440" providerId="ADAL" clId="{4E0EC58A-7F5B-46DC-A24E-BB2AAB601284}"/>
    <pc:docChg chg="undo redo custSel addSld delSld modSld sldOrd">
      <pc:chgData name="Alice Jones" userId="6c6239ca-2f90-4fdd-a09b-79ad011f5440" providerId="ADAL" clId="{4E0EC58A-7F5B-46DC-A24E-BB2AAB601284}" dt="2023-10-04T12:52:52.033" v="3677" actId="20577"/>
      <pc:docMkLst>
        <pc:docMk/>
      </pc:docMkLst>
      <pc:sldChg chg="modSp mod">
        <pc:chgData name="Alice Jones" userId="6c6239ca-2f90-4fdd-a09b-79ad011f5440" providerId="ADAL" clId="{4E0EC58A-7F5B-46DC-A24E-BB2AAB601284}" dt="2023-08-30T11:19:06.717" v="598" actId="1035"/>
        <pc:sldMkLst>
          <pc:docMk/>
          <pc:sldMk cId="1732016311" sldId="257"/>
        </pc:sldMkLst>
        <pc:spChg chg="mod">
          <ac:chgData name="Alice Jones" userId="6c6239ca-2f90-4fdd-a09b-79ad011f5440" providerId="ADAL" clId="{4E0EC58A-7F5B-46DC-A24E-BB2AAB601284}" dt="2023-08-30T11:19:06.717" v="598" actId="1035"/>
          <ac:spMkLst>
            <pc:docMk/>
            <pc:sldMk cId="1732016311" sldId="257"/>
            <ac:spMk id="8" creationId="{5740793C-B92D-E885-DB89-ABE4E5296AF5}"/>
          </ac:spMkLst>
        </pc:spChg>
      </pc:sldChg>
      <pc:sldChg chg="add del setBg">
        <pc:chgData name="Alice Jones" userId="6c6239ca-2f90-4fdd-a09b-79ad011f5440" providerId="ADAL" clId="{4E0EC58A-7F5B-46DC-A24E-BB2AAB601284}" dt="2023-08-30T11:51:19.509" v="1481" actId="47"/>
        <pc:sldMkLst>
          <pc:docMk/>
          <pc:sldMk cId="0" sldId="258"/>
        </pc:sldMkLst>
      </pc:sldChg>
      <pc:sldChg chg="modSp mod">
        <pc:chgData name="Alice Jones" userId="6c6239ca-2f90-4fdd-a09b-79ad011f5440" providerId="ADAL" clId="{4E0EC58A-7F5B-46DC-A24E-BB2AAB601284}" dt="2023-08-30T11:19:25.217" v="600" actId="14100"/>
        <pc:sldMkLst>
          <pc:docMk/>
          <pc:sldMk cId="3140976531" sldId="267"/>
        </pc:sldMkLst>
        <pc:spChg chg="mod">
          <ac:chgData name="Alice Jones" userId="6c6239ca-2f90-4fdd-a09b-79ad011f5440" providerId="ADAL" clId="{4E0EC58A-7F5B-46DC-A24E-BB2AAB601284}" dt="2023-08-30T11:19:25.217" v="600" actId="14100"/>
          <ac:spMkLst>
            <pc:docMk/>
            <pc:sldMk cId="3140976531" sldId="267"/>
            <ac:spMk id="6" creationId="{561CDD8E-A265-7EF0-6562-B7621F432E5C}"/>
          </ac:spMkLst>
        </pc:spChg>
      </pc:sldChg>
      <pc:sldChg chg="delSp modSp mod modNotesTx">
        <pc:chgData name="Alice Jones" userId="6c6239ca-2f90-4fdd-a09b-79ad011f5440" providerId="ADAL" clId="{4E0EC58A-7F5B-46DC-A24E-BB2AAB601284}" dt="2023-09-26T08:58:15.525" v="2488" actId="1035"/>
        <pc:sldMkLst>
          <pc:docMk/>
          <pc:sldMk cId="2774509532" sldId="305"/>
        </pc:sldMkLst>
        <pc:spChg chg="mod">
          <ac:chgData name="Alice Jones" userId="6c6239ca-2f90-4fdd-a09b-79ad011f5440" providerId="ADAL" clId="{4E0EC58A-7F5B-46DC-A24E-BB2AAB601284}" dt="2023-09-26T08:58:15.525" v="2488" actId="1035"/>
          <ac:spMkLst>
            <pc:docMk/>
            <pc:sldMk cId="2774509532" sldId="305"/>
            <ac:spMk id="7" creationId="{CD4538E7-EC41-630F-5B3C-C781C5C7AFEC}"/>
          </ac:spMkLst>
        </pc:spChg>
        <pc:spChg chg="del">
          <ac:chgData name="Alice Jones" userId="6c6239ca-2f90-4fdd-a09b-79ad011f5440" providerId="ADAL" clId="{4E0EC58A-7F5B-46DC-A24E-BB2AAB601284}" dt="2023-09-26T08:57:51.534" v="2426" actId="478"/>
          <ac:spMkLst>
            <pc:docMk/>
            <pc:sldMk cId="2774509532" sldId="305"/>
            <ac:spMk id="10" creationId="{2FDC8120-30A4-4B2D-AEC8-EE92780320CE}"/>
          </ac:spMkLst>
        </pc:spChg>
        <pc:spChg chg="mod">
          <ac:chgData name="Alice Jones" userId="6c6239ca-2f90-4fdd-a09b-79ad011f5440" providerId="ADAL" clId="{4E0EC58A-7F5B-46DC-A24E-BB2AAB601284}" dt="2023-09-26T08:58:10.767" v="2486" actId="1036"/>
          <ac:spMkLst>
            <pc:docMk/>
            <pc:sldMk cId="2774509532" sldId="305"/>
            <ac:spMk id="13" creationId="{65096392-AF3A-8E2A-635D-8F1F13638ECB}"/>
          </ac:spMkLst>
        </pc:spChg>
        <pc:spChg chg="mod">
          <ac:chgData name="Alice Jones" userId="6c6239ca-2f90-4fdd-a09b-79ad011f5440" providerId="ADAL" clId="{4E0EC58A-7F5B-46DC-A24E-BB2AAB601284}" dt="2023-09-26T08:57:59.005" v="2458" actId="1035"/>
          <ac:spMkLst>
            <pc:docMk/>
            <pc:sldMk cId="2774509532" sldId="305"/>
            <ac:spMk id="14" creationId="{4BCB5E45-C37A-39A0-FEA9-4DFFC388BEC2}"/>
          </ac:spMkLst>
        </pc:spChg>
        <pc:spChg chg="mod">
          <ac:chgData name="Alice Jones" userId="6c6239ca-2f90-4fdd-a09b-79ad011f5440" providerId="ADAL" clId="{4E0EC58A-7F5B-46DC-A24E-BB2AAB601284}" dt="2023-09-26T08:57:56.057" v="2439" actId="1035"/>
          <ac:spMkLst>
            <pc:docMk/>
            <pc:sldMk cId="2774509532" sldId="305"/>
            <ac:spMk id="15" creationId="{DA6BC267-4BCA-F287-F6B7-4EBE93674E04}"/>
          </ac:spMkLst>
        </pc:spChg>
        <pc:spChg chg="del">
          <ac:chgData name="Alice Jones" userId="6c6239ca-2f90-4fdd-a09b-79ad011f5440" providerId="ADAL" clId="{4E0EC58A-7F5B-46DC-A24E-BB2AAB601284}" dt="2023-09-26T08:57:48.303" v="2423" actId="478"/>
          <ac:spMkLst>
            <pc:docMk/>
            <pc:sldMk cId="2774509532" sldId="305"/>
            <ac:spMk id="18" creationId="{8EEAC482-4D60-43CA-8E9D-566CA5AF80CE}"/>
          </ac:spMkLst>
        </pc:spChg>
        <pc:picChg chg="del">
          <ac:chgData name="Alice Jones" userId="6c6239ca-2f90-4fdd-a09b-79ad011f5440" providerId="ADAL" clId="{4E0EC58A-7F5B-46DC-A24E-BB2AAB601284}" dt="2023-09-26T08:57:50.252" v="2425" actId="478"/>
          <ac:picMkLst>
            <pc:docMk/>
            <pc:sldMk cId="2774509532" sldId="305"/>
            <ac:picMk id="9" creationId="{A94D31A4-3A49-4089-A6FB-CA8440CE6971}"/>
          </ac:picMkLst>
        </pc:picChg>
        <pc:picChg chg="del">
          <ac:chgData name="Alice Jones" userId="6c6239ca-2f90-4fdd-a09b-79ad011f5440" providerId="ADAL" clId="{4E0EC58A-7F5B-46DC-A24E-BB2AAB601284}" dt="2023-09-26T08:57:49.509" v="2424" actId="478"/>
          <ac:picMkLst>
            <pc:docMk/>
            <pc:sldMk cId="2774509532" sldId="305"/>
            <ac:picMk id="11" creationId="{C7A9C381-E747-4090-AC0D-74CABAAAD8B1}"/>
          </ac:picMkLst>
        </pc:picChg>
      </pc:sldChg>
      <pc:sldChg chg="addSp delSp modSp mod ord modAnim modNotesTx">
        <pc:chgData name="Alice Jones" userId="6c6239ca-2f90-4fdd-a09b-79ad011f5440" providerId="ADAL" clId="{4E0EC58A-7F5B-46DC-A24E-BB2AAB601284}" dt="2023-10-04T12:52:52.033" v="3677" actId="20577"/>
        <pc:sldMkLst>
          <pc:docMk/>
          <pc:sldMk cId="2503655065" sldId="306"/>
        </pc:sldMkLst>
        <pc:spChg chg="mod">
          <ac:chgData name="Alice Jones" userId="6c6239ca-2f90-4fdd-a09b-79ad011f5440" providerId="ADAL" clId="{4E0EC58A-7F5B-46DC-A24E-BB2AAB601284}" dt="2023-10-04T12:52:52.033" v="3677" actId="20577"/>
          <ac:spMkLst>
            <pc:docMk/>
            <pc:sldMk cId="2503655065" sldId="306"/>
            <ac:spMk id="2" creationId="{BFEF8D0C-94EC-A463-8535-6EF54DA2D581}"/>
          </ac:spMkLst>
        </pc:spChg>
        <pc:spChg chg="add mod">
          <ac:chgData name="Alice Jones" userId="6c6239ca-2f90-4fdd-a09b-79ad011f5440" providerId="ADAL" clId="{4E0EC58A-7F5B-46DC-A24E-BB2AAB601284}" dt="2023-09-26T09:18:42.899" v="2668" actId="1076"/>
          <ac:spMkLst>
            <pc:docMk/>
            <pc:sldMk cId="2503655065" sldId="306"/>
            <ac:spMk id="3" creationId="{D33D22F0-22C7-6781-57DD-2282B8797DFB}"/>
          </ac:spMkLst>
        </pc:spChg>
        <pc:spChg chg="add mod">
          <ac:chgData name="Alice Jones" userId="6c6239ca-2f90-4fdd-a09b-79ad011f5440" providerId="ADAL" clId="{4E0EC58A-7F5B-46DC-A24E-BB2AAB601284}" dt="2023-09-26T09:18:38.594" v="2666" actId="1076"/>
          <ac:spMkLst>
            <pc:docMk/>
            <pc:sldMk cId="2503655065" sldId="306"/>
            <ac:spMk id="4" creationId="{242B5406-BD28-90CF-5A95-915821B059F5}"/>
          </ac:spMkLst>
        </pc:spChg>
        <pc:spChg chg="add mod">
          <ac:chgData name="Alice Jones" userId="6c6239ca-2f90-4fdd-a09b-79ad011f5440" providerId="ADAL" clId="{4E0EC58A-7F5B-46DC-A24E-BB2AAB601284}" dt="2023-09-26T09:59:41.286" v="2839" actId="1038"/>
          <ac:spMkLst>
            <pc:docMk/>
            <pc:sldMk cId="2503655065" sldId="306"/>
            <ac:spMk id="5" creationId="{6E05A1EF-E780-0936-FE2A-9FC19B170359}"/>
          </ac:spMkLst>
        </pc:spChg>
        <pc:spChg chg="del">
          <ac:chgData name="Alice Jones" userId="6c6239ca-2f90-4fdd-a09b-79ad011f5440" providerId="ADAL" clId="{4E0EC58A-7F5B-46DC-A24E-BB2AAB601284}" dt="2023-08-30T11:46:16.033" v="1414" actId="478"/>
          <ac:spMkLst>
            <pc:docMk/>
            <pc:sldMk cId="2503655065" sldId="306"/>
            <ac:spMk id="5" creationId="{721E8532-B11D-A5EF-4869-05159E17F632}"/>
          </ac:spMkLst>
        </pc:spChg>
        <pc:spChg chg="add mod">
          <ac:chgData name="Alice Jones" userId="6c6239ca-2f90-4fdd-a09b-79ad011f5440" providerId="ADAL" clId="{4E0EC58A-7F5B-46DC-A24E-BB2AAB601284}" dt="2023-09-26T09:18:40.085" v="2667" actId="1076"/>
          <ac:spMkLst>
            <pc:docMk/>
            <pc:sldMk cId="2503655065" sldId="306"/>
            <ac:spMk id="7" creationId="{2FB0A31F-D1DB-0346-03FE-C4C6923B71C0}"/>
          </ac:spMkLst>
        </pc:spChg>
        <pc:spChg chg="add mod">
          <ac:chgData name="Alice Jones" userId="6c6239ca-2f90-4fdd-a09b-79ad011f5440" providerId="ADAL" clId="{4E0EC58A-7F5B-46DC-A24E-BB2AAB601284}" dt="2023-09-26T09:18:36.700" v="2665" actId="1076"/>
          <ac:spMkLst>
            <pc:docMk/>
            <pc:sldMk cId="2503655065" sldId="306"/>
            <ac:spMk id="8" creationId="{057F3313-D6A6-E4E2-E847-A2C45D7A44FD}"/>
          </ac:spMkLst>
        </pc:spChg>
        <pc:spChg chg="del">
          <ac:chgData name="Alice Jones" userId="6c6239ca-2f90-4fdd-a09b-79ad011f5440" providerId="ADAL" clId="{4E0EC58A-7F5B-46DC-A24E-BB2AAB601284}" dt="2023-09-26T09:17:13.957" v="2653" actId="478"/>
          <ac:spMkLst>
            <pc:docMk/>
            <pc:sldMk cId="2503655065" sldId="306"/>
            <ac:spMk id="10" creationId="{2FDC8120-30A4-4B2D-AEC8-EE92780320CE}"/>
          </ac:spMkLst>
        </pc:spChg>
        <pc:spChg chg="del">
          <ac:chgData name="Alice Jones" userId="6c6239ca-2f90-4fdd-a09b-79ad011f5440" providerId="ADAL" clId="{4E0EC58A-7F5B-46DC-A24E-BB2AAB601284}" dt="2023-09-26T09:17:11.981" v="2651" actId="478"/>
          <ac:spMkLst>
            <pc:docMk/>
            <pc:sldMk cId="2503655065" sldId="306"/>
            <ac:spMk id="18" creationId="{8EEAC482-4D60-43CA-8E9D-566CA5AF80CE}"/>
          </ac:spMkLst>
        </pc:spChg>
        <pc:picChg chg="del">
          <ac:chgData name="Alice Jones" userId="6c6239ca-2f90-4fdd-a09b-79ad011f5440" providerId="ADAL" clId="{4E0EC58A-7F5B-46DC-A24E-BB2AAB601284}" dt="2023-09-26T09:17:29.699" v="2655" actId="478"/>
          <ac:picMkLst>
            <pc:docMk/>
            <pc:sldMk cId="2503655065" sldId="306"/>
            <ac:picMk id="6" creationId="{3C121CAD-58A4-9E30-AC02-DFBF3AB6C2F4}"/>
          </ac:picMkLst>
        </pc:picChg>
        <pc:picChg chg="del">
          <ac:chgData name="Alice Jones" userId="6c6239ca-2f90-4fdd-a09b-79ad011f5440" providerId="ADAL" clId="{4E0EC58A-7F5B-46DC-A24E-BB2AAB601284}" dt="2023-09-26T09:17:12.797" v="2652" actId="478"/>
          <ac:picMkLst>
            <pc:docMk/>
            <pc:sldMk cId="2503655065" sldId="306"/>
            <ac:picMk id="9" creationId="{A94D31A4-3A49-4089-A6FB-CA8440CE6971}"/>
          </ac:picMkLst>
        </pc:picChg>
        <pc:picChg chg="del">
          <ac:chgData name="Alice Jones" userId="6c6239ca-2f90-4fdd-a09b-79ad011f5440" providerId="ADAL" clId="{4E0EC58A-7F5B-46DC-A24E-BB2AAB601284}" dt="2023-09-26T09:17:16.254" v="2654" actId="478"/>
          <ac:picMkLst>
            <pc:docMk/>
            <pc:sldMk cId="2503655065" sldId="306"/>
            <ac:picMk id="11" creationId="{C7A9C381-E747-4090-AC0D-74CABAAAD8B1}"/>
          </ac:picMkLst>
        </pc:picChg>
        <pc:picChg chg="add mod ord modCrop">
          <ac:chgData name="Alice Jones" userId="6c6239ca-2f90-4fdd-a09b-79ad011f5440" providerId="ADAL" clId="{4E0EC58A-7F5B-46DC-A24E-BB2AAB601284}" dt="2023-09-26T09:19:09.295" v="2695" actId="14100"/>
          <ac:picMkLst>
            <pc:docMk/>
            <pc:sldMk cId="2503655065" sldId="306"/>
            <ac:picMk id="12" creationId="{33E2FDF5-1527-757C-124E-FA8F51A096FF}"/>
          </ac:picMkLst>
        </pc:picChg>
      </pc:sldChg>
      <pc:sldChg chg="addSp delSp modSp add del mod addAnim delAnim modAnim modNotesTx">
        <pc:chgData name="Alice Jones" userId="6c6239ca-2f90-4fdd-a09b-79ad011f5440" providerId="ADAL" clId="{4E0EC58A-7F5B-46DC-A24E-BB2AAB601284}" dt="2023-09-26T09:10:31.700" v="2510" actId="1076"/>
        <pc:sldMkLst>
          <pc:docMk/>
          <pc:sldMk cId="81554140" sldId="308"/>
        </pc:sldMkLst>
        <pc:spChg chg="del">
          <ac:chgData name="Alice Jones" userId="6c6239ca-2f90-4fdd-a09b-79ad011f5440" providerId="ADAL" clId="{4E0EC58A-7F5B-46DC-A24E-BB2AAB601284}" dt="2023-08-30T10:19:13.144" v="64" actId="478"/>
          <ac:spMkLst>
            <pc:docMk/>
            <pc:sldMk cId="81554140" sldId="308"/>
            <ac:spMk id="2" creationId="{BDDA3A4E-FD8C-5B16-8D28-6809F72E7CAC}"/>
          </ac:spMkLst>
        </pc:spChg>
        <pc:spChg chg="add mod">
          <ac:chgData name="Alice Jones" userId="6c6239ca-2f90-4fdd-a09b-79ad011f5440" providerId="ADAL" clId="{4E0EC58A-7F5B-46DC-A24E-BB2AAB601284}" dt="2023-08-30T11:17:28.173" v="567" actId="2711"/>
          <ac:spMkLst>
            <pc:docMk/>
            <pc:sldMk cId="81554140" sldId="308"/>
            <ac:spMk id="4" creationId="{9D7499B1-6CA7-3275-BF3A-7764DB79E5CE}"/>
          </ac:spMkLst>
        </pc:spChg>
        <pc:spChg chg="add mod">
          <ac:chgData name="Alice Jones" userId="6c6239ca-2f90-4fdd-a09b-79ad011f5440" providerId="ADAL" clId="{4E0EC58A-7F5B-46DC-A24E-BB2AAB601284}" dt="2023-09-06T15:02:57.165" v="2047" actId="20577"/>
          <ac:spMkLst>
            <pc:docMk/>
            <pc:sldMk cId="81554140" sldId="308"/>
            <ac:spMk id="5" creationId="{B2ABA89F-93ED-6B83-6507-430488B1B346}"/>
          </ac:spMkLst>
        </pc:spChg>
        <pc:spChg chg="add mod">
          <ac:chgData name="Alice Jones" userId="6c6239ca-2f90-4fdd-a09b-79ad011f5440" providerId="ADAL" clId="{4E0EC58A-7F5B-46DC-A24E-BB2AAB601284}" dt="2023-09-06T15:03:00.293" v="2056" actId="20577"/>
          <ac:spMkLst>
            <pc:docMk/>
            <pc:sldMk cId="81554140" sldId="308"/>
            <ac:spMk id="6" creationId="{A3B38035-0F60-54E4-A516-E45528514E4B}"/>
          </ac:spMkLst>
        </pc:spChg>
        <pc:spChg chg="add mod">
          <ac:chgData name="Alice Jones" userId="6c6239ca-2f90-4fdd-a09b-79ad011f5440" providerId="ADAL" clId="{4E0EC58A-7F5B-46DC-A24E-BB2AAB601284}" dt="2023-09-06T15:03:03.524" v="2065" actId="20577"/>
          <ac:spMkLst>
            <pc:docMk/>
            <pc:sldMk cId="81554140" sldId="308"/>
            <ac:spMk id="7" creationId="{C20E7AD5-E51F-BE3D-84F7-25031B2132A8}"/>
          </ac:spMkLst>
        </pc:spChg>
        <pc:spChg chg="del">
          <ac:chgData name="Alice Jones" userId="6c6239ca-2f90-4fdd-a09b-79ad011f5440" providerId="ADAL" clId="{4E0EC58A-7F5B-46DC-A24E-BB2AAB601284}" dt="2023-09-26T09:09:39.984" v="2498" actId="478"/>
          <ac:spMkLst>
            <pc:docMk/>
            <pc:sldMk cId="81554140" sldId="308"/>
            <ac:spMk id="10" creationId="{2FDC8120-30A4-4B2D-AEC8-EE92780320CE}"/>
          </ac:spMkLst>
        </pc:spChg>
        <pc:spChg chg="add mod">
          <ac:chgData name="Alice Jones" userId="6c6239ca-2f90-4fdd-a09b-79ad011f5440" providerId="ADAL" clId="{4E0EC58A-7F5B-46DC-A24E-BB2AAB601284}" dt="2023-08-30T11:17:34.504" v="568" actId="2711"/>
          <ac:spMkLst>
            <pc:docMk/>
            <pc:sldMk cId="81554140" sldId="308"/>
            <ac:spMk id="13" creationId="{9FDDEDB0-E45D-B1CC-C6D3-BA0C553EA758}"/>
          </ac:spMkLst>
        </pc:spChg>
        <pc:spChg chg="add del mod">
          <ac:chgData name="Alice Jones" userId="6c6239ca-2f90-4fdd-a09b-79ad011f5440" providerId="ADAL" clId="{4E0EC58A-7F5B-46DC-A24E-BB2AAB601284}" dt="2023-08-30T10:28:17.235" v="206"/>
          <ac:spMkLst>
            <pc:docMk/>
            <pc:sldMk cId="81554140" sldId="308"/>
            <ac:spMk id="14" creationId="{799B7FD5-76B9-95FC-3464-69B592820D3C}"/>
          </ac:spMkLst>
        </pc:spChg>
        <pc:spChg chg="del">
          <ac:chgData name="Alice Jones" userId="6c6239ca-2f90-4fdd-a09b-79ad011f5440" providerId="ADAL" clId="{4E0EC58A-7F5B-46DC-A24E-BB2AAB601284}" dt="2023-09-26T09:09:38.534" v="2497" actId="478"/>
          <ac:spMkLst>
            <pc:docMk/>
            <pc:sldMk cId="81554140" sldId="308"/>
            <ac:spMk id="18" creationId="{8EEAC482-4D60-43CA-8E9D-566CA5AF80CE}"/>
          </ac:spMkLst>
        </pc:spChg>
        <pc:picChg chg="add del mod ord modCrop">
          <ac:chgData name="Alice Jones" userId="6c6239ca-2f90-4fdd-a09b-79ad011f5440" providerId="ADAL" clId="{4E0EC58A-7F5B-46DC-A24E-BB2AAB601284}" dt="2023-09-26T09:09:46.712" v="2500" actId="478"/>
          <ac:picMkLst>
            <pc:docMk/>
            <pc:sldMk cId="81554140" sldId="308"/>
            <ac:picMk id="3" creationId="{87552A09-D832-57AD-CE43-36F41C8B4CC2}"/>
          </ac:picMkLst>
        </pc:picChg>
        <pc:picChg chg="add mod ord modCrop">
          <ac:chgData name="Alice Jones" userId="6c6239ca-2f90-4fdd-a09b-79ad011f5440" providerId="ADAL" clId="{4E0EC58A-7F5B-46DC-A24E-BB2AAB601284}" dt="2023-09-26T09:10:31.700" v="2510" actId="1076"/>
          <ac:picMkLst>
            <pc:docMk/>
            <pc:sldMk cId="81554140" sldId="308"/>
            <ac:picMk id="8" creationId="{EAEB2007-710D-17DA-0C82-C5117804ED75}"/>
          </ac:picMkLst>
        </pc:picChg>
        <pc:picChg chg="add del mod">
          <ac:chgData name="Alice Jones" userId="6c6239ca-2f90-4fdd-a09b-79ad011f5440" providerId="ADAL" clId="{4E0EC58A-7F5B-46DC-A24E-BB2AAB601284}" dt="2023-08-30T10:23:34.448" v="117"/>
          <ac:picMkLst>
            <pc:docMk/>
            <pc:sldMk cId="81554140" sldId="308"/>
            <ac:picMk id="8" creationId="{F5B50807-D8E3-0513-EABC-F95604620789}"/>
          </ac:picMkLst>
        </pc:picChg>
        <pc:picChg chg="del">
          <ac:chgData name="Alice Jones" userId="6c6239ca-2f90-4fdd-a09b-79ad011f5440" providerId="ADAL" clId="{4E0EC58A-7F5B-46DC-A24E-BB2AAB601284}" dt="2023-09-26T09:09:40.361" v="2499" actId="478"/>
          <ac:picMkLst>
            <pc:docMk/>
            <pc:sldMk cId="81554140" sldId="308"/>
            <ac:picMk id="9" creationId="{A94D31A4-3A49-4089-A6FB-CA8440CE6971}"/>
          </ac:picMkLst>
        </pc:picChg>
        <pc:picChg chg="del">
          <ac:chgData name="Alice Jones" userId="6c6239ca-2f90-4fdd-a09b-79ad011f5440" providerId="ADAL" clId="{4E0EC58A-7F5B-46DC-A24E-BB2AAB601284}" dt="2023-09-26T09:09:38.068" v="2496" actId="478"/>
          <ac:picMkLst>
            <pc:docMk/>
            <pc:sldMk cId="81554140" sldId="308"/>
            <ac:picMk id="11" creationId="{C7A9C381-E747-4090-AC0D-74CABAAAD8B1}"/>
          </ac:picMkLst>
        </pc:picChg>
        <pc:picChg chg="add del mod">
          <ac:chgData name="Alice Jones" userId="6c6239ca-2f90-4fdd-a09b-79ad011f5440" providerId="ADAL" clId="{4E0EC58A-7F5B-46DC-A24E-BB2AAB601284}" dt="2023-08-30T10:23:37.484" v="119"/>
          <ac:picMkLst>
            <pc:docMk/>
            <pc:sldMk cId="81554140" sldId="308"/>
            <ac:picMk id="12" creationId="{D6642492-515E-2AD0-2D3C-3C791CB7AA77}"/>
          </ac:picMkLst>
        </pc:picChg>
      </pc:sldChg>
      <pc:sldChg chg="del">
        <pc:chgData name="Alice Jones" userId="6c6239ca-2f90-4fdd-a09b-79ad011f5440" providerId="ADAL" clId="{4E0EC58A-7F5B-46DC-A24E-BB2AAB601284}" dt="2023-08-30T12:08:46.891" v="1753" actId="2696"/>
        <pc:sldMkLst>
          <pc:docMk/>
          <pc:sldMk cId="1274622205" sldId="310"/>
        </pc:sldMkLst>
      </pc:sldChg>
      <pc:sldChg chg="addSp delSp modSp mod modAnim modNotesTx">
        <pc:chgData name="Alice Jones" userId="6c6239ca-2f90-4fdd-a09b-79ad011f5440" providerId="ADAL" clId="{4E0EC58A-7F5B-46DC-A24E-BB2AAB601284}" dt="2023-10-04T10:40:19.490" v="2983"/>
        <pc:sldMkLst>
          <pc:docMk/>
          <pc:sldMk cId="720286151" sldId="311"/>
        </pc:sldMkLst>
        <pc:spChg chg="add mod">
          <ac:chgData name="Alice Jones" userId="6c6239ca-2f90-4fdd-a09b-79ad011f5440" providerId="ADAL" clId="{4E0EC58A-7F5B-46DC-A24E-BB2AAB601284}" dt="2023-10-04T10:38:56.473" v="2877" actId="1076"/>
          <ac:spMkLst>
            <pc:docMk/>
            <pc:sldMk cId="720286151" sldId="311"/>
            <ac:spMk id="2" creationId="{4F38A674-9D50-962B-9703-5289A6102117}"/>
          </ac:spMkLst>
        </pc:spChg>
        <pc:spChg chg="mod topLvl">
          <ac:chgData name="Alice Jones" userId="6c6239ca-2f90-4fdd-a09b-79ad011f5440" providerId="ADAL" clId="{4E0EC58A-7F5B-46DC-A24E-BB2AAB601284}" dt="2023-10-04T10:39:54.134" v="2977" actId="1076"/>
          <ac:spMkLst>
            <pc:docMk/>
            <pc:sldMk cId="720286151" sldId="311"/>
            <ac:spMk id="3" creationId="{B5E812E5-7F65-3109-43F5-42E583AA251E}"/>
          </ac:spMkLst>
        </pc:spChg>
        <pc:spChg chg="mod topLvl">
          <ac:chgData name="Alice Jones" userId="6c6239ca-2f90-4fdd-a09b-79ad011f5440" providerId="ADAL" clId="{4E0EC58A-7F5B-46DC-A24E-BB2AAB601284}" dt="2023-10-04T10:39:50.723" v="2975" actId="1076"/>
          <ac:spMkLst>
            <pc:docMk/>
            <pc:sldMk cId="720286151" sldId="311"/>
            <ac:spMk id="4" creationId="{3F01BF24-F44B-2B00-C08C-2CC53A59E9EB}"/>
          </ac:spMkLst>
        </pc:spChg>
        <pc:spChg chg="mod topLvl">
          <ac:chgData name="Alice Jones" userId="6c6239ca-2f90-4fdd-a09b-79ad011f5440" providerId="ADAL" clId="{4E0EC58A-7F5B-46DC-A24E-BB2AAB601284}" dt="2023-10-04T10:39:49.324" v="2974" actId="1076"/>
          <ac:spMkLst>
            <pc:docMk/>
            <pc:sldMk cId="720286151" sldId="311"/>
            <ac:spMk id="5" creationId="{A01B10A1-3B79-65C8-2297-AF509F6ADE4A}"/>
          </ac:spMkLst>
        </pc:spChg>
        <pc:spChg chg="mod topLvl">
          <ac:chgData name="Alice Jones" userId="6c6239ca-2f90-4fdd-a09b-79ad011f5440" providerId="ADAL" clId="{4E0EC58A-7F5B-46DC-A24E-BB2AAB601284}" dt="2023-10-04T10:38:33.490" v="2865" actId="1076"/>
          <ac:spMkLst>
            <pc:docMk/>
            <pc:sldMk cId="720286151" sldId="311"/>
            <ac:spMk id="6" creationId="{9A9D566A-A286-0414-1F35-B36327FB923B}"/>
          </ac:spMkLst>
        </pc:spChg>
        <pc:spChg chg="mod topLvl">
          <ac:chgData name="Alice Jones" userId="6c6239ca-2f90-4fdd-a09b-79ad011f5440" providerId="ADAL" clId="{4E0EC58A-7F5B-46DC-A24E-BB2AAB601284}" dt="2023-10-04T10:38:37.921" v="2867" actId="1076"/>
          <ac:spMkLst>
            <pc:docMk/>
            <pc:sldMk cId="720286151" sldId="311"/>
            <ac:spMk id="7" creationId="{E22A5543-8F1F-8501-E2A5-50DA7C98E04A}"/>
          </ac:spMkLst>
        </pc:spChg>
        <pc:spChg chg="mod topLvl">
          <ac:chgData name="Alice Jones" userId="6c6239ca-2f90-4fdd-a09b-79ad011f5440" providerId="ADAL" clId="{4E0EC58A-7F5B-46DC-A24E-BB2AAB601284}" dt="2023-10-04T10:39:48.211" v="2973" actId="1076"/>
          <ac:spMkLst>
            <pc:docMk/>
            <pc:sldMk cId="720286151" sldId="311"/>
            <ac:spMk id="8" creationId="{31FC8CFA-3173-702B-A7FA-AB667B6BEDDA}"/>
          </ac:spMkLst>
        </pc:spChg>
        <pc:spChg chg="add mod">
          <ac:chgData name="Alice Jones" userId="6c6239ca-2f90-4fdd-a09b-79ad011f5440" providerId="ADAL" clId="{4E0EC58A-7F5B-46DC-A24E-BB2AAB601284}" dt="2023-10-04T10:40:08.882" v="2982" actId="1035"/>
          <ac:spMkLst>
            <pc:docMk/>
            <pc:sldMk cId="720286151" sldId="311"/>
            <ac:spMk id="9" creationId="{B2D14939-614A-4F41-3689-9A72635EA0B3}"/>
          </ac:spMkLst>
        </pc:spChg>
        <pc:spChg chg="del">
          <ac:chgData name="Alice Jones" userId="6c6239ca-2f90-4fdd-a09b-79ad011f5440" providerId="ADAL" clId="{4E0EC58A-7F5B-46DC-A24E-BB2AAB601284}" dt="2023-09-26T09:21:00.369" v="2754" actId="478"/>
          <ac:spMkLst>
            <pc:docMk/>
            <pc:sldMk cId="720286151" sldId="311"/>
            <ac:spMk id="10" creationId="{2FDC8120-30A4-4B2D-AEC8-EE92780320CE}"/>
          </ac:spMkLst>
        </pc:spChg>
        <pc:spChg chg="mod topLvl">
          <ac:chgData name="Alice Jones" userId="6c6239ca-2f90-4fdd-a09b-79ad011f5440" providerId="ADAL" clId="{4E0EC58A-7F5B-46DC-A24E-BB2AAB601284}" dt="2023-10-04T10:39:56.726" v="2978" actId="1076"/>
          <ac:spMkLst>
            <pc:docMk/>
            <pc:sldMk cId="720286151" sldId="311"/>
            <ac:spMk id="12" creationId="{741416E6-A4C2-377E-9E2A-E3C433059A46}"/>
          </ac:spMkLst>
        </pc:spChg>
        <pc:spChg chg="mod topLvl">
          <ac:chgData name="Alice Jones" userId="6c6239ca-2f90-4fdd-a09b-79ad011f5440" providerId="ADAL" clId="{4E0EC58A-7F5B-46DC-A24E-BB2AAB601284}" dt="2023-10-04T10:39:58.132" v="2979" actId="1076"/>
          <ac:spMkLst>
            <pc:docMk/>
            <pc:sldMk cId="720286151" sldId="311"/>
            <ac:spMk id="13" creationId="{7CDB77FD-5686-1D7C-BCDF-472FBFF77D9A}"/>
          </ac:spMkLst>
        </pc:spChg>
        <pc:spChg chg="add mod topLvl">
          <ac:chgData name="Alice Jones" userId="6c6239ca-2f90-4fdd-a09b-79ad011f5440" providerId="ADAL" clId="{4E0EC58A-7F5B-46DC-A24E-BB2AAB601284}" dt="2023-10-04T10:39:52.062" v="2976" actId="1076"/>
          <ac:spMkLst>
            <pc:docMk/>
            <pc:sldMk cId="720286151" sldId="311"/>
            <ac:spMk id="14" creationId="{70169836-7F75-BA3E-8077-588B1AA40923}"/>
          </ac:spMkLst>
        </pc:spChg>
        <pc:spChg chg="del">
          <ac:chgData name="Alice Jones" userId="6c6239ca-2f90-4fdd-a09b-79ad011f5440" providerId="ADAL" clId="{4E0EC58A-7F5B-46DC-A24E-BB2AAB601284}" dt="2023-09-26T09:20:57.789" v="2752" actId="478"/>
          <ac:spMkLst>
            <pc:docMk/>
            <pc:sldMk cId="720286151" sldId="311"/>
            <ac:spMk id="18" creationId="{8EEAC482-4D60-43CA-8E9D-566CA5AF80CE}"/>
          </ac:spMkLst>
        </pc:spChg>
        <pc:spChg chg="add del mod">
          <ac:chgData name="Alice Jones" userId="6c6239ca-2f90-4fdd-a09b-79ad011f5440" providerId="ADAL" clId="{4E0EC58A-7F5B-46DC-A24E-BB2AAB601284}" dt="2023-08-30T11:55:25.999" v="1652"/>
          <ac:spMkLst>
            <pc:docMk/>
            <pc:sldMk cId="720286151" sldId="311"/>
            <ac:spMk id="20" creationId="{ABF5F1F4-A92D-A701-1803-1BD8DD9FEB79}"/>
          </ac:spMkLst>
        </pc:spChg>
        <pc:spChg chg="add mod topLvl">
          <ac:chgData name="Alice Jones" userId="6c6239ca-2f90-4fdd-a09b-79ad011f5440" providerId="ADAL" clId="{4E0EC58A-7F5B-46DC-A24E-BB2AAB601284}" dt="2023-10-04T10:38:36.015" v="2866" actId="1076"/>
          <ac:spMkLst>
            <pc:docMk/>
            <pc:sldMk cId="720286151" sldId="311"/>
            <ac:spMk id="21" creationId="{664B2E43-2776-1967-58C9-C32AD4A1D5BD}"/>
          </ac:spMkLst>
        </pc:spChg>
        <pc:spChg chg="add mod topLvl">
          <ac:chgData name="Alice Jones" userId="6c6239ca-2f90-4fdd-a09b-79ad011f5440" providerId="ADAL" clId="{4E0EC58A-7F5B-46DC-A24E-BB2AAB601284}" dt="2023-10-04T10:39:46.429" v="2972" actId="1076"/>
          <ac:spMkLst>
            <pc:docMk/>
            <pc:sldMk cId="720286151" sldId="311"/>
            <ac:spMk id="22" creationId="{E39AB178-2D47-2432-0466-A07604D3FEE3}"/>
          </ac:spMkLst>
        </pc:spChg>
        <pc:spChg chg="add mod topLvl">
          <ac:chgData name="Alice Jones" userId="6c6239ca-2f90-4fdd-a09b-79ad011f5440" providerId="ADAL" clId="{4E0EC58A-7F5B-46DC-A24E-BB2AAB601284}" dt="2023-10-04T10:40:00.696" v="2980" actId="1076"/>
          <ac:spMkLst>
            <pc:docMk/>
            <pc:sldMk cId="720286151" sldId="311"/>
            <ac:spMk id="23" creationId="{47D2388C-5AF4-E26D-CE72-9A30A9DC5028}"/>
          </ac:spMkLst>
        </pc:spChg>
        <pc:grpChg chg="add del mod">
          <ac:chgData name="Alice Jones" userId="6c6239ca-2f90-4fdd-a09b-79ad011f5440" providerId="ADAL" clId="{4E0EC58A-7F5B-46DC-A24E-BB2AAB601284}" dt="2023-09-26T09:22:09.641" v="2780" actId="165"/>
          <ac:grpSpMkLst>
            <pc:docMk/>
            <pc:sldMk cId="720286151" sldId="311"/>
            <ac:grpSpMk id="15" creationId="{A5C0D74F-3EDD-60B1-F46C-06436273143A}"/>
          </ac:grpSpMkLst>
        </pc:grpChg>
        <pc:picChg chg="del">
          <ac:chgData name="Alice Jones" userId="6c6239ca-2f90-4fdd-a09b-79ad011f5440" providerId="ADAL" clId="{4E0EC58A-7F5B-46DC-A24E-BB2AAB601284}" dt="2023-09-26T09:20:58.672" v="2753" actId="478"/>
          <ac:picMkLst>
            <pc:docMk/>
            <pc:sldMk cId="720286151" sldId="311"/>
            <ac:picMk id="9" creationId="{A94D31A4-3A49-4089-A6FB-CA8440CE6971}"/>
          </ac:picMkLst>
        </pc:picChg>
        <pc:picChg chg="del">
          <ac:chgData name="Alice Jones" userId="6c6239ca-2f90-4fdd-a09b-79ad011f5440" providerId="ADAL" clId="{4E0EC58A-7F5B-46DC-A24E-BB2AAB601284}" dt="2023-09-26T09:21:01.196" v="2755" actId="478"/>
          <ac:picMkLst>
            <pc:docMk/>
            <pc:sldMk cId="720286151" sldId="311"/>
            <ac:picMk id="11" creationId="{C7A9C381-E747-4090-AC0D-74CABAAAD8B1}"/>
          </ac:picMkLst>
        </pc:picChg>
        <pc:cxnChg chg="del mod">
          <ac:chgData name="Alice Jones" userId="6c6239ca-2f90-4fdd-a09b-79ad011f5440" providerId="ADAL" clId="{4E0EC58A-7F5B-46DC-A24E-BB2AAB601284}" dt="2023-08-30T11:54:03.305" v="1630" actId="478"/>
          <ac:cxnSpMkLst>
            <pc:docMk/>
            <pc:sldMk cId="720286151" sldId="311"/>
            <ac:cxnSpMk id="15" creationId="{A31B9971-433E-2791-E7F1-04F242459E06}"/>
          </ac:cxnSpMkLst>
        </pc:cxnChg>
        <pc:cxnChg chg="del mod">
          <ac:chgData name="Alice Jones" userId="6c6239ca-2f90-4fdd-a09b-79ad011f5440" providerId="ADAL" clId="{4E0EC58A-7F5B-46DC-A24E-BB2AAB601284}" dt="2023-08-30T11:55:23.291" v="1650" actId="478"/>
          <ac:cxnSpMkLst>
            <pc:docMk/>
            <pc:sldMk cId="720286151" sldId="311"/>
            <ac:cxnSpMk id="16" creationId="{A3156516-AFAD-8111-CF9C-B54002FD9FD4}"/>
          </ac:cxnSpMkLst>
        </pc:cxnChg>
        <pc:cxnChg chg="del">
          <ac:chgData name="Alice Jones" userId="6c6239ca-2f90-4fdd-a09b-79ad011f5440" providerId="ADAL" clId="{4E0EC58A-7F5B-46DC-A24E-BB2AAB601284}" dt="2023-08-30T11:55:51.915" v="1662" actId="478"/>
          <ac:cxnSpMkLst>
            <pc:docMk/>
            <pc:sldMk cId="720286151" sldId="311"/>
            <ac:cxnSpMk id="17" creationId="{CC400ABE-586D-BED6-57B3-C95939C08E2E}"/>
          </ac:cxnSpMkLst>
        </pc:cxnChg>
        <pc:cxnChg chg="del">
          <ac:chgData name="Alice Jones" userId="6c6239ca-2f90-4fdd-a09b-79ad011f5440" providerId="ADAL" clId="{4E0EC58A-7F5B-46DC-A24E-BB2AAB601284}" dt="2023-08-30T11:56:13.117" v="1671" actId="478"/>
          <ac:cxnSpMkLst>
            <pc:docMk/>
            <pc:sldMk cId="720286151" sldId="311"/>
            <ac:cxnSpMk id="19" creationId="{0F9A8866-2E2C-D703-9A5F-5A899BF9F12B}"/>
          </ac:cxnSpMkLst>
        </pc:cxnChg>
      </pc:sldChg>
      <pc:sldChg chg="del">
        <pc:chgData name="Alice Jones" userId="6c6239ca-2f90-4fdd-a09b-79ad011f5440" providerId="ADAL" clId="{4E0EC58A-7F5B-46DC-A24E-BB2AAB601284}" dt="2023-08-30T12:08:46.891" v="1753" actId="2696"/>
        <pc:sldMkLst>
          <pc:docMk/>
          <pc:sldMk cId="1573317675" sldId="313"/>
        </pc:sldMkLst>
      </pc:sldChg>
      <pc:sldChg chg="addSp delSp modSp mod ord delAnim modAnim modNotesTx">
        <pc:chgData name="Alice Jones" userId="6c6239ca-2f90-4fdd-a09b-79ad011f5440" providerId="ADAL" clId="{4E0EC58A-7F5B-46DC-A24E-BB2AAB601284}" dt="2023-09-26T09:20:55.298" v="2751" actId="1035"/>
        <pc:sldMkLst>
          <pc:docMk/>
          <pc:sldMk cId="425095878" sldId="314"/>
        </pc:sldMkLst>
        <pc:spChg chg="add del mod">
          <ac:chgData name="Alice Jones" userId="6c6239ca-2f90-4fdd-a09b-79ad011f5440" providerId="ADAL" clId="{4E0EC58A-7F5B-46DC-A24E-BB2AAB601284}" dt="2023-09-26T08:49:54.323" v="2084" actId="478"/>
          <ac:spMkLst>
            <pc:docMk/>
            <pc:sldMk cId="425095878" sldId="314"/>
            <ac:spMk id="2" creationId="{F2FFC857-D093-31E1-3B73-3AA3E7DDAF68}"/>
          </ac:spMkLst>
        </pc:spChg>
        <pc:spChg chg="add mod">
          <ac:chgData name="Alice Jones" userId="6c6239ca-2f90-4fdd-a09b-79ad011f5440" providerId="ADAL" clId="{4E0EC58A-7F5B-46DC-A24E-BB2AAB601284}" dt="2023-09-26T09:20:55.298" v="2751" actId="1035"/>
          <ac:spMkLst>
            <pc:docMk/>
            <pc:sldMk cId="425095878" sldId="314"/>
            <ac:spMk id="3" creationId="{FF91EF5B-6592-9C48-B15B-3B9963D35953}"/>
          </ac:spMkLst>
        </pc:spChg>
        <pc:spChg chg="add del mod">
          <ac:chgData name="Alice Jones" userId="6c6239ca-2f90-4fdd-a09b-79ad011f5440" providerId="ADAL" clId="{4E0EC58A-7F5B-46DC-A24E-BB2AAB601284}" dt="2023-09-26T09:20:43.460" v="2748" actId="1037"/>
          <ac:spMkLst>
            <pc:docMk/>
            <pc:sldMk cId="425095878" sldId="314"/>
            <ac:spMk id="4" creationId="{4D16F5A0-6B5E-D06A-EB1C-70109C137E71}"/>
          </ac:spMkLst>
        </pc:spChg>
        <pc:spChg chg="del">
          <ac:chgData name="Alice Jones" userId="6c6239ca-2f90-4fdd-a09b-79ad011f5440" providerId="ADAL" clId="{4E0EC58A-7F5B-46DC-A24E-BB2AAB601284}" dt="2023-09-26T09:19:15.734" v="2698" actId="478"/>
          <ac:spMkLst>
            <pc:docMk/>
            <pc:sldMk cId="425095878" sldId="314"/>
            <ac:spMk id="10" creationId="{2FDC8120-30A4-4B2D-AEC8-EE92780320CE}"/>
          </ac:spMkLst>
        </pc:spChg>
        <pc:spChg chg="del">
          <ac:chgData name="Alice Jones" userId="6c6239ca-2f90-4fdd-a09b-79ad011f5440" providerId="ADAL" clId="{4E0EC58A-7F5B-46DC-A24E-BB2AAB601284}" dt="2023-09-26T09:19:14.004" v="2696" actId="478"/>
          <ac:spMkLst>
            <pc:docMk/>
            <pc:sldMk cId="425095878" sldId="314"/>
            <ac:spMk id="18" creationId="{8EEAC482-4D60-43CA-8E9D-566CA5AF80CE}"/>
          </ac:spMkLst>
        </pc:spChg>
        <pc:spChg chg="mod">
          <ac:chgData name="Alice Jones" userId="6c6239ca-2f90-4fdd-a09b-79ad011f5440" providerId="ADAL" clId="{4E0EC58A-7F5B-46DC-A24E-BB2AAB601284}" dt="2023-09-26T09:20:41.958" v="2746" actId="1037"/>
          <ac:spMkLst>
            <pc:docMk/>
            <pc:sldMk cId="425095878" sldId="314"/>
            <ac:spMk id="22" creationId="{AB624C9E-7BFD-EA9B-EC34-035EA68E5617}"/>
          </ac:spMkLst>
        </pc:spChg>
        <pc:spChg chg="mod">
          <ac:chgData name="Alice Jones" userId="6c6239ca-2f90-4fdd-a09b-79ad011f5440" providerId="ADAL" clId="{4E0EC58A-7F5B-46DC-A24E-BB2AAB601284}" dt="2023-09-26T09:20:08.870" v="2715" actId="164"/>
          <ac:spMkLst>
            <pc:docMk/>
            <pc:sldMk cId="425095878" sldId="314"/>
            <ac:spMk id="24" creationId="{54F3C165-BC7A-BC2F-9F71-31C273B125A4}"/>
          </ac:spMkLst>
        </pc:spChg>
        <pc:spChg chg="mod">
          <ac:chgData name="Alice Jones" userId="6c6239ca-2f90-4fdd-a09b-79ad011f5440" providerId="ADAL" clId="{4E0EC58A-7F5B-46DC-A24E-BB2AAB601284}" dt="2023-09-26T09:20:08.870" v="2715" actId="164"/>
          <ac:spMkLst>
            <pc:docMk/>
            <pc:sldMk cId="425095878" sldId="314"/>
            <ac:spMk id="25" creationId="{9ECD0A53-715C-FCEE-3040-8DC3F4BECBF2}"/>
          </ac:spMkLst>
        </pc:spChg>
        <pc:grpChg chg="add mod">
          <ac:chgData name="Alice Jones" userId="6c6239ca-2f90-4fdd-a09b-79ad011f5440" providerId="ADAL" clId="{4E0EC58A-7F5B-46DC-A24E-BB2AAB601284}" dt="2023-09-26T09:20:11.869" v="2738" actId="1035"/>
          <ac:grpSpMkLst>
            <pc:docMk/>
            <pc:sldMk cId="425095878" sldId="314"/>
            <ac:grpSpMk id="5" creationId="{B82ACE17-A5C9-CE0A-AE5B-FF8E74B24F74}"/>
          </ac:grpSpMkLst>
        </pc:grpChg>
        <pc:picChg chg="del">
          <ac:chgData name="Alice Jones" userId="6c6239ca-2f90-4fdd-a09b-79ad011f5440" providerId="ADAL" clId="{4E0EC58A-7F5B-46DC-A24E-BB2AAB601284}" dt="2023-09-26T09:19:14.705" v="2697" actId="478"/>
          <ac:picMkLst>
            <pc:docMk/>
            <pc:sldMk cId="425095878" sldId="314"/>
            <ac:picMk id="9" creationId="{A94D31A4-3A49-4089-A6FB-CA8440CE6971}"/>
          </ac:picMkLst>
        </pc:picChg>
        <pc:picChg chg="del">
          <ac:chgData name="Alice Jones" userId="6c6239ca-2f90-4fdd-a09b-79ad011f5440" providerId="ADAL" clId="{4E0EC58A-7F5B-46DC-A24E-BB2AAB601284}" dt="2023-09-26T09:19:16.745" v="2699" actId="478"/>
          <ac:picMkLst>
            <pc:docMk/>
            <pc:sldMk cId="425095878" sldId="314"/>
            <ac:picMk id="11" creationId="{C7A9C381-E747-4090-AC0D-74CABAAAD8B1}"/>
          </ac:picMkLst>
        </pc:picChg>
        <pc:picChg chg="mod">
          <ac:chgData name="Alice Jones" userId="6c6239ca-2f90-4fdd-a09b-79ad011f5440" providerId="ADAL" clId="{4E0EC58A-7F5B-46DC-A24E-BB2AAB601284}" dt="2023-09-26T09:20:08.870" v="2715" actId="164"/>
          <ac:picMkLst>
            <pc:docMk/>
            <pc:sldMk cId="425095878" sldId="314"/>
            <ac:picMk id="16" creationId="{A2AB4481-C8D5-C8DF-A666-DB363B668FF8}"/>
          </ac:picMkLst>
        </pc:picChg>
        <pc:picChg chg="mod">
          <ac:chgData name="Alice Jones" userId="6c6239ca-2f90-4fdd-a09b-79ad011f5440" providerId="ADAL" clId="{4E0EC58A-7F5B-46DC-A24E-BB2AAB601284}" dt="2023-09-26T09:20:08.870" v="2715" actId="164"/>
          <ac:picMkLst>
            <pc:docMk/>
            <pc:sldMk cId="425095878" sldId="314"/>
            <ac:picMk id="17" creationId="{E71B1EF9-6CAE-8141-4F5A-86322C47DD9F}"/>
          </ac:picMkLst>
        </pc:picChg>
        <pc:picChg chg="mod">
          <ac:chgData name="Alice Jones" userId="6c6239ca-2f90-4fdd-a09b-79ad011f5440" providerId="ADAL" clId="{4E0EC58A-7F5B-46DC-A24E-BB2AAB601284}" dt="2023-09-26T09:20:08.870" v="2715" actId="164"/>
          <ac:picMkLst>
            <pc:docMk/>
            <pc:sldMk cId="425095878" sldId="314"/>
            <ac:picMk id="19" creationId="{0A9F254A-2E53-A603-6D9E-86688CAB309F}"/>
          </ac:picMkLst>
        </pc:picChg>
        <pc:picChg chg="mod">
          <ac:chgData name="Alice Jones" userId="6c6239ca-2f90-4fdd-a09b-79ad011f5440" providerId="ADAL" clId="{4E0EC58A-7F5B-46DC-A24E-BB2AAB601284}" dt="2023-09-26T09:20:08.870" v="2715" actId="164"/>
          <ac:picMkLst>
            <pc:docMk/>
            <pc:sldMk cId="425095878" sldId="314"/>
            <ac:picMk id="20" creationId="{00D10160-C9F1-515B-7193-8977544ECF66}"/>
          </ac:picMkLst>
        </pc:picChg>
      </pc:sldChg>
      <pc:sldChg chg="del">
        <pc:chgData name="Alice Jones" userId="6c6239ca-2f90-4fdd-a09b-79ad011f5440" providerId="ADAL" clId="{4E0EC58A-7F5B-46DC-A24E-BB2AAB601284}" dt="2023-08-30T12:08:46.891" v="1753" actId="2696"/>
        <pc:sldMkLst>
          <pc:docMk/>
          <pc:sldMk cId="906094765" sldId="318"/>
        </pc:sldMkLst>
      </pc:sldChg>
      <pc:sldChg chg="del">
        <pc:chgData name="Alice Jones" userId="6c6239ca-2f90-4fdd-a09b-79ad011f5440" providerId="ADAL" clId="{4E0EC58A-7F5B-46DC-A24E-BB2AAB601284}" dt="2023-08-30T12:08:46.891" v="1753" actId="2696"/>
        <pc:sldMkLst>
          <pc:docMk/>
          <pc:sldMk cId="1720278984" sldId="319"/>
        </pc:sldMkLst>
      </pc:sldChg>
      <pc:sldChg chg="del">
        <pc:chgData name="Alice Jones" userId="6c6239ca-2f90-4fdd-a09b-79ad011f5440" providerId="ADAL" clId="{4E0EC58A-7F5B-46DC-A24E-BB2AAB601284}" dt="2023-08-30T12:08:46.891" v="1753" actId="2696"/>
        <pc:sldMkLst>
          <pc:docMk/>
          <pc:sldMk cId="160974058" sldId="320"/>
        </pc:sldMkLst>
      </pc:sldChg>
      <pc:sldChg chg="addSp modSp add del mod">
        <pc:chgData name="Alice Jones" userId="6c6239ca-2f90-4fdd-a09b-79ad011f5440" providerId="ADAL" clId="{4E0EC58A-7F5B-46DC-A24E-BB2AAB601284}" dt="2023-08-30T11:20:27.231" v="611" actId="47"/>
        <pc:sldMkLst>
          <pc:docMk/>
          <pc:sldMk cId="1361606307" sldId="321"/>
        </pc:sldMkLst>
        <pc:spChg chg="mod">
          <ac:chgData name="Alice Jones" userId="6c6239ca-2f90-4fdd-a09b-79ad011f5440" providerId="ADAL" clId="{4E0EC58A-7F5B-46DC-A24E-BB2AAB601284}" dt="2023-08-30T10:08:55.949" v="28" actId="1076"/>
          <ac:spMkLst>
            <pc:docMk/>
            <pc:sldMk cId="1361606307" sldId="321"/>
            <ac:spMk id="2" creationId="{323FE6E0-D179-98AC-27BA-3731F755765C}"/>
          </ac:spMkLst>
        </pc:spChg>
        <pc:spChg chg="mod">
          <ac:chgData name="Alice Jones" userId="6c6239ca-2f90-4fdd-a09b-79ad011f5440" providerId="ADAL" clId="{4E0EC58A-7F5B-46DC-A24E-BB2AAB601284}" dt="2023-08-30T10:05:25.579" v="7" actId="1076"/>
          <ac:spMkLst>
            <pc:docMk/>
            <pc:sldMk cId="1361606307" sldId="321"/>
            <ac:spMk id="8" creationId="{32152B68-4AC9-850B-9CAE-DC6CD70AE946}"/>
          </ac:spMkLst>
        </pc:spChg>
        <pc:spChg chg="mod">
          <ac:chgData name="Alice Jones" userId="6c6239ca-2f90-4fdd-a09b-79ad011f5440" providerId="ADAL" clId="{4E0EC58A-7F5B-46DC-A24E-BB2AAB601284}" dt="2023-08-30T10:05:49.846" v="11" actId="1076"/>
          <ac:spMkLst>
            <pc:docMk/>
            <pc:sldMk cId="1361606307" sldId="321"/>
            <ac:spMk id="12" creationId="{6F57CBD6-501C-5292-6715-5436B71D9BA1}"/>
          </ac:spMkLst>
        </pc:spChg>
        <pc:picChg chg="add mod modCrop">
          <ac:chgData name="Alice Jones" userId="6c6239ca-2f90-4fdd-a09b-79ad011f5440" providerId="ADAL" clId="{4E0EC58A-7F5B-46DC-A24E-BB2AAB601284}" dt="2023-08-30T10:16:19.566" v="38" actId="732"/>
          <ac:picMkLst>
            <pc:docMk/>
            <pc:sldMk cId="1361606307" sldId="321"/>
            <ac:picMk id="4" creationId="{FA3B4C8D-688A-0E2A-06DB-31FE16341B7E}"/>
          </ac:picMkLst>
        </pc:picChg>
        <pc:picChg chg="mod">
          <ac:chgData name="Alice Jones" userId="6c6239ca-2f90-4fdd-a09b-79ad011f5440" providerId="ADAL" clId="{4E0EC58A-7F5B-46DC-A24E-BB2AAB601284}" dt="2023-08-30T10:05:31.861" v="8" actId="1076"/>
          <ac:picMkLst>
            <pc:docMk/>
            <pc:sldMk cId="1361606307" sldId="321"/>
            <ac:picMk id="17" creationId="{702433CF-7331-04F7-9E6F-592F63D5AE4E}"/>
          </ac:picMkLst>
        </pc:picChg>
        <pc:picChg chg="mod">
          <ac:chgData name="Alice Jones" userId="6c6239ca-2f90-4fdd-a09b-79ad011f5440" providerId="ADAL" clId="{4E0EC58A-7F5B-46DC-A24E-BB2AAB601284}" dt="2023-08-30T10:05:37.842" v="9" actId="1076"/>
          <ac:picMkLst>
            <pc:docMk/>
            <pc:sldMk cId="1361606307" sldId="321"/>
            <ac:picMk id="36" creationId="{E9E4693D-AFE0-2CFA-148C-EDB568EF831B}"/>
          </ac:picMkLst>
        </pc:picChg>
      </pc:sldChg>
      <pc:sldChg chg="del">
        <pc:chgData name="Alice Jones" userId="6c6239ca-2f90-4fdd-a09b-79ad011f5440" providerId="ADAL" clId="{4E0EC58A-7F5B-46DC-A24E-BB2AAB601284}" dt="2023-08-30T12:09:19.242" v="1755" actId="47"/>
        <pc:sldMkLst>
          <pc:docMk/>
          <pc:sldMk cId="3434075061" sldId="322"/>
        </pc:sldMkLst>
      </pc:sldChg>
      <pc:sldChg chg="addSp delSp modSp new del mod setBg delAnim modAnim">
        <pc:chgData name="Alice Jones" userId="6c6239ca-2f90-4fdd-a09b-79ad011f5440" providerId="ADAL" clId="{4E0EC58A-7F5B-46DC-A24E-BB2AAB601284}" dt="2023-08-30T11:20:27.683" v="612" actId="47"/>
        <pc:sldMkLst>
          <pc:docMk/>
          <pc:sldMk cId="3823796825" sldId="323"/>
        </pc:sldMkLst>
        <pc:spChg chg="del">
          <ac:chgData name="Alice Jones" userId="6c6239ca-2f90-4fdd-a09b-79ad011f5440" providerId="ADAL" clId="{4E0EC58A-7F5B-46DC-A24E-BB2AAB601284}" dt="2023-08-30T10:05:59.464" v="14" actId="478"/>
          <ac:spMkLst>
            <pc:docMk/>
            <pc:sldMk cId="3823796825" sldId="323"/>
            <ac:spMk id="2" creationId="{EA402016-4AD6-A0E4-EED1-E3B6895BD7F9}"/>
          </ac:spMkLst>
        </pc:spChg>
        <pc:spChg chg="del">
          <ac:chgData name="Alice Jones" userId="6c6239ca-2f90-4fdd-a09b-79ad011f5440" providerId="ADAL" clId="{4E0EC58A-7F5B-46DC-A24E-BB2AAB601284}" dt="2023-08-30T10:05:58.001" v="13" actId="478"/>
          <ac:spMkLst>
            <pc:docMk/>
            <pc:sldMk cId="3823796825" sldId="323"/>
            <ac:spMk id="3" creationId="{BFB962E0-FBDB-5BEE-730E-38BD2431983C}"/>
          </ac:spMkLst>
        </pc:spChg>
        <pc:spChg chg="add del">
          <ac:chgData name="Alice Jones" userId="6c6239ca-2f90-4fdd-a09b-79ad011f5440" providerId="ADAL" clId="{4E0EC58A-7F5B-46DC-A24E-BB2AAB601284}" dt="2023-08-30T10:07:02.896" v="22" actId="26606"/>
          <ac:spMkLst>
            <pc:docMk/>
            <pc:sldMk cId="3823796825" sldId="323"/>
            <ac:spMk id="6" creationId="{42A4FC2C-047E-45A5-965D-8E1E3BF09BC6}"/>
          </ac:spMkLst>
        </pc:spChg>
        <pc:spChg chg="add del">
          <ac:chgData name="Alice Jones" userId="6c6239ca-2f90-4fdd-a09b-79ad011f5440" providerId="ADAL" clId="{4E0EC58A-7F5B-46DC-A24E-BB2AAB601284}" dt="2023-08-30T10:07:00.185" v="18" actId="26606"/>
          <ac:spMkLst>
            <pc:docMk/>
            <pc:sldMk cId="3823796825" sldId="323"/>
            <ac:spMk id="9" creationId="{8950AD4C-6AF3-49F8-94E1-DBCAFB39478B}"/>
          </ac:spMkLst>
        </pc:spChg>
        <pc:spChg chg="add del">
          <ac:chgData name="Alice Jones" userId="6c6239ca-2f90-4fdd-a09b-79ad011f5440" providerId="ADAL" clId="{4E0EC58A-7F5B-46DC-A24E-BB2AAB601284}" dt="2023-08-30T10:07:00.185" v="18" actId="26606"/>
          <ac:spMkLst>
            <pc:docMk/>
            <pc:sldMk cId="3823796825" sldId="323"/>
            <ac:spMk id="11" creationId="{D967F3CD-B7D5-4CD4-B546-13C8A8F612BA}"/>
          </ac:spMkLst>
        </pc:spChg>
        <pc:spChg chg="add del">
          <ac:chgData name="Alice Jones" userId="6c6239ca-2f90-4fdd-a09b-79ad011f5440" providerId="ADAL" clId="{4E0EC58A-7F5B-46DC-A24E-BB2AAB601284}" dt="2023-08-30T10:07:00.185" v="18" actId="26606"/>
          <ac:spMkLst>
            <pc:docMk/>
            <pc:sldMk cId="3823796825" sldId="323"/>
            <ac:spMk id="13" creationId="{F9528C64-B611-4A0E-AED3-355EAA4E2DE3}"/>
          </ac:spMkLst>
        </pc:spChg>
        <pc:spChg chg="add del">
          <ac:chgData name="Alice Jones" userId="6c6239ca-2f90-4fdd-a09b-79ad011f5440" providerId="ADAL" clId="{4E0EC58A-7F5B-46DC-A24E-BB2AAB601284}" dt="2023-08-30T10:07:00.185" v="18" actId="26606"/>
          <ac:spMkLst>
            <pc:docMk/>
            <pc:sldMk cId="3823796825" sldId="323"/>
            <ac:spMk id="15" creationId="{9479A80B-8CA9-4EA1-9408-D2A7B0466B88}"/>
          </ac:spMkLst>
        </pc:spChg>
        <pc:picChg chg="add del mod">
          <ac:chgData name="Alice Jones" userId="6c6239ca-2f90-4fdd-a09b-79ad011f5440" providerId="ADAL" clId="{4E0EC58A-7F5B-46DC-A24E-BB2AAB601284}" dt="2023-08-30T10:16:25.396" v="39" actId="478"/>
          <ac:picMkLst>
            <pc:docMk/>
            <pc:sldMk cId="3823796825" sldId="323"/>
            <ac:picMk id="4" creationId="{950FECFA-9EF4-03EA-5488-A8CD06345EF5}"/>
          </ac:picMkLst>
        </pc:picChg>
        <pc:picChg chg="add mod modCrop">
          <ac:chgData name="Alice Jones" userId="6c6239ca-2f90-4fdd-a09b-79ad011f5440" providerId="ADAL" clId="{4E0EC58A-7F5B-46DC-A24E-BB2AAB601284}" dt="2023-08-30T10:17:00.716" v="45" actId="732"/>
          <ac:picMkLst>
            <pc:docMk/>
            <pc:sldMk cId="3823796825" sldId="323"/>
            <ac:picMk id="5" creationId="{92044C59-2EF0-169C-A950-768EE704D0B2}"/>
          </ac:picMkLst>
        </pc:picChg>
      </pc:sldChg>
      <pc:sldChg chg="addSp delSp modSp add mod addAnim delAnim modAnim modNotesTx">
        <pc:chgData name="Alice Jones" userId="6c6239ca-2f90-4fdd-a09b-79ad011f5440" providerId="ADAL" clId="{4E0EC58A-7F5B-46DC-A24E-BB2AAB601284}" dt="2023-09-26T09:16:17.896" v="2605" actId="1038"/>
        <pc:sldMkLst>
          <pc:docMk/>
          <pc:sldMk cId="1607074249" sldId="324"/>
        </pc:sldMkLst>
        <pc:spChg chg="del">
          <ac:chgData name="Alice Jones" userId="6c6239ca-2f90-4fdd-a09b-79ad011f5440" providerId="ADAL" clId="{4E0EC58A-7F5B-46DC-A24E-BB2AAB601284}" dt="2023-08-30T10:26:39.880" v="184" actId="478"/>
          <ac:spMkLst>
            <pc:docMk/>
            <pc:sldMk cId="1607074249" sldId="324"/>
            <ac:spMk id="2" creationId="{BDDA3A4E-FD8C-5B16-8D28-6809F72E7CAC}"/>
          </ac:spMkLst>
        </pc:spChg>
        <pc:spChg chg="add mod">
          <ac:chgData name="Alice Jones" userId="6c6239ca-2f90-4fdd-a09b-79ad011f5440" providerId="ADAL" clId="{4E0EC58A-7F5B-46DC-A24E-BB2AAB601284}" dt="2023-09-26T09:14:47.990" v="2571" actId="1076"/>
          <ac:spMkLst>
            <pc:docMk/>
            <pc:sldMk cId="1607074249" sldId="324"/>
            <ac:spMk id="5" creationId="{F68682A5-42BC-7E16-6168-7A8129F940CE}"/>
          </ac:spMkLst>
        </pc:spChg>
        <pc:spChg chg="add mod">
          <ac:chgData name="Alice Jones" userId="6c6239ca-2f90-4fdd-a09b-79ad011f5440" providerId="ADAL" clId="{4E0EC58A-7F5B-46DC-A24E-BB2AAB601284}" dt="2023-09-26T09:16:17.896" v="2605" actId="1038"/>
          <ac:spMkLst>
            <pc:docMk/>
            <pc:sldMk cId="1607074249" sldId="324"/>
            <ac:spMk id="6" creationId="{1366077F-926E-9FD8-7DE0-2FFCF1D5FA12}"/>
          </ac:spMkLst>
        </pc:spChg>
        <pc:spChg chg="add del mod">
          <ac:chgData name="Alice Jones" userId="6c6239ca-2f90-4fdd-a09b-79ad011f5440" providerId="ADAL" clId="{4E0EC58A-7F5B-46DC-A24E-BB2AAB601284}" dt="2023-08-30T10:44:44.401" v="474" actId="478"/>
          <ac:spMkLst>
            <pc:docMk/>
            <pc:sldMk cId="1607074249" sldId="324"/>
            <ac:spMk id="7" creationId="{E6803589-9828-64AA-EE64-3AF5C17D706B}"/>
          </ac:spMkLst>
        </pc:spChg>
        <pc:spChg chg="add del mod">
          <ac:chgData name="Alice Jones" userId="6c6239ca-2f90-4fdd-a09b-79ad011f5440" providerId="ADAL" clId="{4E0EC58A-7F5B-46DC-A24E-BB2AAB601284}" dt="2023-09-26T08:56:10.599" v="2338"/>
          <ac:spMkLst>
            <pc:docMk/>
            <pc:sldMk cId="1607074249" sldId="324"/>
            <ac:spMk id="7" creationId="{EE4DBBA9-7B7C-A182-5F31-2FBA9F6B2F36}"/>
          </ac:spMkLst>
        </pc:spChg>
        <pc:spChg chg="add mod">
          <ac:chgData name="Alice Jones" userId="6c6239ca-2f90-4fdd-a09b-79ad011f5440" providerId="ADAL" clId="{4E0EC58A-7F5B-46DC-A24E-BB2AAB601284}" dt="2023-09-26T09:15:43.151" v="2601" actId="1037"/>
          <ac:spMkLst>
            <pc:docMk/>
            <pc:sldMk cId="1607074249" sldId="324"/>
            <ac:spMk id="8" creationId="{08D6C552-3279-DFC6-BD5C-EFB123FA7E80}"/>
          </ac:spMkLst>
        </pc:spChg>
        <pc:spChg chg="add del mod">
          <ac:chgData name="Alice Jones" userId="6c6239ca-2f90-4fdd-a09b-79ad011f5440" providerId="ADAL" clId="{4E0EC58A-7F5B-46DC-A24E-BB2AAB601284}" dt="2023-08-30T10:44:48.566" v="476" actId="21"/>
          <ac:spMkLst>
            <pc:docMk/>
            <pc:sldMk cId="1607074249" sldId="324"/>
            <ac:spMk id="8" creationId="{18F60263-06CF-8F56-726D-4E6449D44AF8}"/>
          </ac:spMkLst>
        </pc:spChg>
        <pc:spChg chg="del mod">
          <ac:chgData name="Alice Jones" userId="6c6239ca-2f90-4fdd-a09b-79ad011f5440" providerId="ADAL" clId="{4E0EC58A-7F5B-46DC-A24E-BB2AAB601284}" dt="2023-09-26T09:10:46.542" v="2516" actId="478"/>
          <ac:spMkLst>
            <pc:docMk/>
            <pc:sldMk cId="1607074249" sldId="324"/>
            <ac:spMk id="10" creationId="{2FDC8120-30A4-4B2D-AEC8-EE92780320CE}"/>
          </ac:spMkLst>
        </pc:spChg>
        <pc:spChg chg="add del mod">
          <ac:chgData name="Alice Jones" userId="6c6239ca-2f90-4fdd-a09b-79ad011f5440" providerId="ADAL" clId="{4E0EC58A-7F5B-46DC-A24E-BB2AAB601284}" dt="2023-09-26T09:14:54.187" v="2576" actId="1037"/>
          <ac:spMkLst>
            <pc:docMk/>
            <pc:sldMk cId="1607074249" sldId="324"/>
            <ac:spMk id="12" creationId="{3AF7687D-8BD2-632F-6192-9894384A48B7}"/>
          </ac:spMkLst>
        </pc:spChg>
        <pc:spChg chg="add del mod">
          <ac:chgData name="Alice Jones" userId="6c6239ca-2f90-4fdd-a09b-79ad011f5440" providerId="ADAL" clId="{4E0EC58A-7F5B-46DC-A24E-BB2AAB601284}" dt="2023-08-30T10:33:06.215" v="289" actId="478"/>
          <ac:spMkLst>
            <pc:docMk/>
            <pc:sldMk cId="1607074249" sldId="324"/>
            <ac:spMk id="13" creationId="{65EA44FC-6B1F-7119-DE0D-7417A24E3590}"/>
          </ac:spMkLst>
        </pc:spChg>
        <pc:spChg chg="add del mod">
          <ac:chgData name="Alice Jones" userId="6c6239ca-2f90-4fdd-a09b-79ad011f5440" providerId="ADAL" clId="{4E0EC58A-7F5B-46DC-A24E-BB2AAB601284}" dt="2023-08-30T10:44:45.802" v="475" actId="478"/>
          <ac:spMkLst>
            <pc:docMk/>
            <pc:sldMk cId="1607074249" sldId="324"/>
            <ac:spMk id="14" creationId="{D16D8954-922C-F857-CCBC-8AC519DFCDB7}"/>
          </ac:spMkLst>
        </pc:spChg>
        <pc:spChg chg="add del mod">
          <ac:chgData name="Alice Jones" userId="6c6239ca-2f90-4fdd-a09b-79ad011f5440" providerId="ADAL" clId="{4E0EC58A-7F5B-46DC-A24E-BB2AAB601284}" dt="2023-08-30T10:40:45.459" v="442" actId="478"/>
          <ac:spMkLst>
            <pc:docMk/>
            <pc:sldMk cId="1607074249" sldId="324"/>
            <ac:spMk id="16" creationId="{5C919687-80D5-6D38-1AB9-2CB5456642E7}"/>
          </ac:spMkLst>
        </pc:spChg>
        <pc:spChg chg="add mod">
          <ac:chgData name="Alice Jones" userId="6c6239ca-2f90-4fdd-a09b-79ad011f5440" providerId="ADAL" clId="{4E0EC58A-7F5B-46DC-A24E-BB2AAB601284}" dt="2023-09-26T09:15:10.252" v="2583" actId="1076"/>
          <ac:spMkLst>
            <pc:docMk/>
            <pc:sldMk cId="1607074249" sldId="324"/>
            <ac:spMk id="17" creationId="{B5596EC8-2BC5-8313-FE60-8F6C665642F9}"/>
          </ac:spMkLst>
        </pc:spChg>
        <pc:spChg chg="del">
          <ac:chgData name="Alice Jones" userId="6c6239ca-2f90-4fdd-a09b-79ad011f5440" providerId="ADAL" clId="{4E0EC58A-7F5B-46DC-A24E-BB2AAB601284}" dt="2023-09-26T09:10:42.778" v="2511" actId="478"/>
          <ac:spMkLst>
            <pc:docMk/>
            <pc:sldMk cId="1607074249" sldId="324"/>
            <ac:spMk id="18" creationId="{8EEAC482-4D60-43CA-8E9D-566CA5AF80CE}"/>
          </ac:spMkLst>
        </pc:spChg>
        <pc:spChg chg="add mod">
          <ac:chgData name="Alice Jones" userId="6c6239ca-2f90-4fdd-a09b-79ad011f5440" providerId="ADAL" clId="{4E0EC58A-7F5B-46DC-A24E-BB2AAB601284}" dt="2023-09-26T09:15:28.531" v="2594" actId="1035"/>
          <ac:spMkLst>
            <pc:docMk/>
            <pc:sldMk cId="1607074249" sldId="324"/>
            <ac:spMk id="20" creationId="{C03DA019-A758-7A14-72AC-8DDCFBA80EB4}"/>
          </ac:spMkLst>
        </pc:spChg>
        <pc:spChg chg="add del mod">
          <ac:chgData name="Alice Jones" userId="6c6239ca-2f90-4fdd-a09b-79ad011f5440" providerId="ADAL" clId="{4E0EC58A-7F5B-46DC-A24E-BB2AAB601284}" dt="2023-09-26T09:15:00.828" v="2578" actId="688"/>
          <ac:spMkLst>
            <pc:docMk/>
            <pc:sldMk cId="1607074249" sldId="324"/>
            <ac:spMk id="21" creationId="{AE545FBA-71BD-D2C4-E5AF-F9A5D115464B}"/>
          </ac:spMkLst>
        </pc:spChg>
        <pc:spChg chg="add del mod">
          <ac:chgData name="Alice Jones" userId="6c6239ca-2f90-4fdd-a09b-79ad011f5440" providerId="ADAL" clId="{4E0EC58A-7F5B-46DC-A24E-BB2AAB601284}" dt="2023-09-26T09:15:05.863" v="2582" actId="1038"/>
          <ac:spMkLst>
            <pc:docMk/>
            <pc:sldMk cId="1607074249" sldId="324"/>
            <ac:spMk id="22" creationId="{9EC7B54E-2372-4E12-9EBD-865FF105AA8D}"/>
          </ac:spMkLst>
        </pc:spChg>
        <pc:spChg chg="add del mod">
          <ac:chgData name="Alice Jones" userId="6c6239ca-2f90-4fdd-a09b-79ad011f5440" providerId="ADAL" clId="{4E0EC58A-7F5B-46DC-A24E-BB2AAB601284}" dt="2023-09-26T08:56:22.642" v="2341" actId="478"/>
          <ac:spMkLst>
            <pc:docMk/>
            <pc:sldMk cId="1607074249" sldId="324"/>
            <ac:spMk id="23" creationId="{BF392CB0-4476-AC81-61DD-86C012B81450}"/>
          </ac:spMkLst>
        </pc:spChg>
        <pc:picChg chg="add mod">
          <ac:chgData name="Alice Jones" userId="6c6239ca-2f90-4fdd-a09b-79ad011f5440" providerId="ADAL" clId="{4E0EC58A-7F5B-46DC-A24E-BB2AAB601284}" dt="2023-09-26T09:15:12.137" v="2584" actId="1076"/>
          <ac:picMkLst>
            <pc:docMk/>
            <pc:sldMk cId="1607074249" sldId="324"/>
            <ac:picMk id="3" creationId="{8E263AAC-B276-0F06-BE6A-0774FD2F20F6}"/>
          </ac:picMkLst>
        </pc:picChg>
        <pc:picChg chg="add del mod modCrop">
          <ac:chgData name="Alice Jones" userId="6c6239ca-2f90-4fdd-a09b-79ad011f5440" providerId="ADAL" clId="{4E0EC58A-7F5B-46DC-A24E-BB2AAB601284}" dt="2023-09-26T09:10:49.563" v="2517" actId="478"/>
          <ac:picMkLst>
            <pc:docMk/>
            <pc:sldMk cId="1607074249" sldId="324"/>
            <ac:picMk id="4" creationId="{7953144B-D8AB-3881-73D9-C1D39154B55B}"/>
          </ac:picMkLst>
        </pc:picChg>
        <pc:picChg chg="del">
          <ac:chgData name="Alice Jones" userId="6c6239ca-2f90-4fdd-a09b-79ad011f5440" providerId="ADAL" clId="{4E0EC58A-7F5B-46DC-A24E-BB2AAB601284}" dt="2023-09-26T09:10:44.366" v="2513" actId="478"/>
          <ac:picMkLst>
            <pc:docMk/>
            <pc:sldMk cId="1607074249" sldId="324"/>
            <ac:picMk id="9" creationId="{A94D31A4-3A49-4089-A6FB-CA8440CE6971}"/>
          </ac:picMkLst>
        </pc:picChg>
        <pc:picChg chg="del">
          <ac:chgData name="Alice Jones" userId="6c6239ca-2f90-4fdd-a09b-79ad011f5440" providerId="ADAL" clId="{4E0EC58A-7F5B-46DC-A24E-BB2AAB601284}" dt="2023-09-26T09:10:43.556" v="2512" actId="478"/>
          <ac:picMkLst>
            <pc:docMk/>
            <pc:sldMk cId="1607074249" sldId="324"/>
            <ac:picMk id="11" creationId="{C7A9C381-E747-4090-AC0D-74CABAAAD8B1}"/>
          </ac:picMkLst>
        </pc:picChg>
        <pc:picChg chg="add mod ord modCrop">
          <ac:chgData name="Alice Jones" userId="6c6239ca-2f90-4fdd-a09b-79ad011f5440" providerId="ADAL" clId="{4E0EC58A-7F5B-46DC-A24E-BB2AAB601284}" dt="2023-09-26T09:15:13.852" v="2585" actId="1076"/>
          <ac:picMkLst>
            <pc:docMk/>
            <pc:sldMk cId="1607074249" sldId="324"/>
            <ac:picMk id="14" creationId="{3F1C2FD6-B101-E0AB-D651-E3898D7A3725}"/>
          </ac:picMkLst>
        </pc:picChg>
        <pc:picChg chg="add mod">
          <ac:chgData name="Alice Jones" userId="6c6239ca-2f90-4fdd-a09b-79ad011f5440" providerId="ADAL" clId="{4E0EC58A-7F5B-46DC-A24E-BB2AAB601284}" dt="2023-09-26T09:15:23.838" v="2590" actId="1076"/>
          <ac:picMkLst>
            <pc:docMk/>
            <pc:sldMk cId="1607074249" sldId="324"/>
            <ac:picMk id="15" creationId="{BE27AB07-4A29-616A-180C-AB7570C34EDB}"/>
          </ac:picMkLst>
        </pc:picChg>
        <pc:picChg chg="add del mod">
          <ac:chgData name="Alice Jones" userId="6c6239ca-2f90-4fdd-a09b-79ad011f5440" providerId="ADAL" clId="{4E0EC58A-7F5B-46DC-A24E-BB2AAB601284}" dt="2023-08-30T10:39:23.166" v="394" actId="478"/>
          <ac:picMkLst>
            <pc:docMk/>
            <pc:sldMk cId="1607074249" sldId="324"/>
            <ac:picMk id="19" creationId="{6ECB301A-0EE0-4D06-921B-7DCC3D0EF455}"/>
          </ac:picMkLst>
        </pc:picChg>
      </pc:sldChg>
      <pc:sldChg chg="addSp delSp modSp add mod ord modAnim modNotesTx">
        <pc:chgData name="Alice Jones" userId="6c6239ca-2f90-4fdd-a09b-79ad011f5440" providerId="ADAL" clId="{4E0EC58A-7F5B-46DC-A24E-BB2AAB601284}" dt="2023-09-26T09:16:59.245" v="2641" actId="1035"/>
        <pc:sldMkLst>
          <pc:docMk/>
          <pc:sldMk cId="46517312" sldId="325"/>
        </pc:sldMkLst>
        <pc:spChg chg="del">
          <ac:chgData name="Alice Jones" userId="6c6239ca-2f90-4fdd-a09b-79ad011f5440" providerId="ADAL" clId="{4E0EC58A-7F5B-46DC-A24E-BB2AAB601284}" dt="2023-08-30T11:36:53.431" v="615" actId="478"/>
          <ac:spMkLst>
            <pc:docMk/>
            <pc:sldMk cId="46517312" sldId="325"/>
            <ac:spMk id="2" creationId="{BDDA3A4E-FD8C-5B16-8D28-6809F72E7CAC}"/>
          </ac:spMkLst>
        </pc:spChg>
        <pc:spChg chg="add mod">
          <ac:chgData name="Alice Jones" userId="6c6239ca-2f90-4fdd-a09b-79ad011f5440" providerId="ADAL" clId="{4E0EC58A-7F5B-46DC-A24E-BB2AAB601284}" dt="2023-09-26T09:16:50.573" v="2612" actId="164"/>
          <ac:spMkLst>
            <pc:docMk/>
            <pc:sldMk cId="46517312" sldId="325"/>
            <ac:spMk id="3" creationId="{4126E57D-A4DB-B415-A2E8-86C29CE94846}"/>
          </ac:spMkLst>
        </pc:spChg>
        <pc:spChg chg="add mod">
          <ac:chgData name="Alice Jones" userId="6c6239ca-2f90-4fdd-a09b-79ad011f5440" providerId="ADAL" clId="{4E0EC58A-7F5B-46DC-A24E-BB2AAB601284}" dt="2023-09-26T09:16:50.573" v="2612" actId="164"/>
          <ac:spMkLst>
            <pc:docMk/>
            <pc:sldMk cId="46517312" sldId="325"/>
            <ac:spMk id="4" creationId="{FF536B40-7135-0B20-771C-99F212A8E712}"/>
          </ac:spMkLst>
        </pc:spChg>
        <pc:spChg chg="add mod">
          <ac:chgData name="Alice Jones" userId="6c6239ca-2f90-4fdd-a09b-79ad011f5440" providerId="ADAL" clId="{4E0EC58A-7F5B-46DC-A24E-BB2AAB601284}" dt="2023-09-26T09:16:50.573" v="2612" actId="164"/>
          <ac:spMkLst>
            <pc:docMk/>
            <pc:sldMk cId="46517312" sldId="325"/>
            <ac:spMk id="5" creationId="{8B93152E-6D04-7B60-26F4-5DBDC6009247}"/>
          </ac:spMkLst>
        </pc:spChg>
        <pc:spChg chg="add mod">
          <ac:chgData name="Alice Jones" userId="6c6239ca-2f90-4fdd-a09b-79ad011f5440" providerId="ADAL" clId="{4E0EC58A-7F5B-46DC-A24E-BB2AAB601284}" dt="2023-09-26T09:16:50.573" v="2612" actId="164"/>
          <ac:spMkLst>
            <pc:docMk/>
            <pc:sldMk cId="46517312" sldId="325"/>
            <ac:spMk id="6" creationId="{D960C6C6-91E6-2A24-AA47-E3BF10436882}"/>
          </ac:spMkLst>
        </pc:spChg>
        <pc:spChg chg="add mod">
          <ac:chgData name="Alice Jones" userId="6c6239ca-2f90-4fdd-a09b-79ad011f5440" providerId="ADAL" clId="{4E0EC58A-7F5B-46DC-A24E-BB2AAB601284}" dt="2023-09-26T09:16:50.573" v="2612" actId="164"/>
          <ac:spMkLst>
            <pc:docMk/>
            <pc:sldMk cId="46517312" sldId="325"/>
            <ac:spMk id="7" creationId="{17BDDA56-5E8B-50DA-9217-A1E53DE64DD7}"/>
          </ac:spMkLst>
        </pc:spChg>
        <pc:spChg chg="add mod">
          <ac:chgData name="Alice Jones" userId="6c6239ca-2f90-4fdd-a09b-79ad011f5440" providerId="ADAL" clId="{4E0EC58A-7F5B-46DC-A24E-BB2AAB601284}" dt="2023-09-26T09:16:50.573" v="2612" actId="164"/>
          <ac:spMkLst>
            <pc:docMk/>
            <pc:sldMk cId="46517312" sldId="325"/>
            <ac:spMk id="8" creationId="{FDA62F31-1272-72EA-5D06-4757A7E5E270}"/>
          </ac:spMkLst>
        </pc:spChg>
        <pc:spChg chg="del">
          <ac:chgData name="Alice Jones" userId="6c6239ca-2f90-4fdd-a09b-79ad011f5440" providerId="ADAL" clId="{4E0EC58A-7F5B-46DC-A24E-BB2AAB601284}" dt="2023-09-26T09:16:25.110" v="2609" actId="478"/>
          <ac:spMkLst>
            <pc:docMk/>
            <pc:sldMk cId="46517312" sldId="325"/>
            <ac:spMk id="10" creationId="{2FDC8120-30A4-4B2D-AEC8-EE92780320CE}"/>
          </ac:spMkLst>
        </pc:spChg>
        <pc:spChg chg="add mod">
          <ac:chgData name="Alice Jones" userId="6c6239ca-2f90-4fdd-a09b-79ad011f5440" providerId="ADAL" clId="{4E0EC58A-7F5B-46DC-A24E-BB2AAB601284}" dt="2023-09-26T09:16:59.245" v="2641" actId="1035"/>
          <ac:spMkLst>
            <pc:docMk/>
            <pc:sldMk cId="46517312" sldId="325"/>
            <ac:spMk id="12" creationId="{B59DC1A0-0309-BC09-5FDA-4C336C2E2A92}"/>
          </ac:spMkLst>
        </pc:spChg>
        <pc:spChg chg="add mod">
          <ac:chgData name="Alice Jones" userId="6c6239ca-2f90-4fdd-a09b-79ad011f5440" providerId="ADAL" clId="{4E0EC58A-7F5B-46DC-A24E-BB2AAB601284}" dt="2023-09-26T09:16:50.573" v="2612" actId="164"/>
          <ac:spMkLst>
            <pc:docMk/>
            <pc:sldMk cId="46517312" sldId="325"/>
            <ac:spMk id="13" creationId="{E7EFB20D-9470-92E4-8A4F-A45B93B48FAF}"/>
          </ac:spMkLst>
        </pc:spChg>
        <pc:spChg chg="add mod">
          <ac:chgData name="Alice Jones" userId="6c6239ca-2f90-4fdd-a09b-79ad011f5440" providerId="ADAL" clId="{4E0EC58A-7F5B-46DC-A24E-BB2AAB601284}" dt="2023-09-26T09:16:50.573" v="2612" actId="164"/>
          <ac:spMkLst>
            <pc:docMk/>
            <pc:sldMk cId="46517312" sldId="325"/>
            <ac:spMk id="14" creationId="{4C5A74A6-E50D-AD65-BC3B-1A94C9E9186C}"/>
          </ac:spMkLst>
        </pc:spChg>
        <pc:spChg chg="add mod">
          <ac:chgData name="Alice Jones" userId="6c6239ca-2f90-4fdd-a09b-79ad011f5440" providerId="ADAL" clId="{4E0EC58A-7F5B-46DC-A24E-BB2AAB601284}" dt="2023-09-26T09:16:50.573" v="2612" actId="164"/>
          <ac:spMkLst>
            <pc:docMk/>
            <pc:sldMk cId="46517312" sldId="325"/>
            <ac:spMk id="15" creationId="{D26D8986-F634-C281-5AC0-DA40DF74BF70}"/>
          </ac:spMkLst>
        </pc:spChg>
        <pc:spChg chg="add mod">
          <ac:chgData name="Alice Jones" userId="6c6239ca-2f90-4fdd-a09b-79ad011f5440" providerId="ADAL" clId="{4E0EC58A-7F5B-46DC-A24E-BB2AAB601284}" dt="2023-09-26T09:16:50.573" v="2612" actId="164"/>
          <ac:spMkLst>
            <pc:docMk/>
            <pc:sldMk cId="46517312" sldId="325"/>
            <ac:spMk id="16" creationId="{CE935D26-59FA-CE7F-9C9F-5D951AA59870}"/>
          </ac:spMkLst>
        </pc:spChg>
        <pc:spChg chg="add mod">
          <ac:chgData name="Alice Jones" userId="6c6239ca-2f90-4fdd-a09b-79ad011f5440" providerId="ADAL" clId="{4E0EC58A-7F5B-46DC-A24E-BB2AAB601284}" dt="2023-09-26T09:16:50.573" v="2612" actId="164"/>
          <ac:spMkLst>
            <pc:docMk/>
            <pc:sldMk cId="46517312" sldId="325"/>
            <ac:spMk id="17" creationId="{32FB0FA5-25F7-6FAA-4CBB-904119B813D0}"/>
          </ac:spMkLst>
        </pc:spChg>
        <pc:spChg chg="del">
          <ac:chgData name="Alice Jones" userId="6c6239ca-2f90-4fdd-a09b-79ad011f5440" providerId="ADAL" clId="{4E0EC58A-7F5B-46DC-A24E-BB2AAB601284}" dt="2023-09-26T09:16:22.556" v="2606" actId="478"/>
          <ac:spMkLst>
            <pc:docMk/>
            <pc:sldMk cId="46517312" sldId="325"/>
            <ac:spMk id="18" creationId="{8EEAC482-4D60-43CA-8E9D-566CA5AF80CE}"/>
          </ac:spMkLst>
        </pc:spChg>
        <pc:spChg chg="add mod">
          <ac:chgData name="Alice Jones" userId="6c6239ca-2f90-4fdd-a09b-79ad011f5440" providerId="ADAL" clId="{4E0EC58A-7F5B-46DC-A24E-BB2AAB601284}" dt="2023-09-26T09:16:50.573" v="2612" actId="164"/>
          <ac:spMkLst>
            <pc:docMk/>
            <pc:sldMk cId="46517312" sldId="325"/>
            <ac:spMk id="19" creationId="{FED77679-826B-5543-C902-1F1E8794E82B}"/>
          </ac:spMkLst>
        </pc:spChg>
        <pc:spChg chg="add mod">
          <ac:chgData name="Alice Jones" userId="6c6239ca-2f90-4fdd-a09b-79ad011f5440" providerId="ADAL" clId="{4E0EC58A-7F5B-46DC-A24E-BB2AAB601284}" dt="2023-09-26T09:16:50.573" v="2612" actId="164"/>
          <ac:spMkLst>
            <pc:docMk/>
            <pc:sldMk cId="46517312" sldId="325"/>
            <ac:spMk id="20" creationId="{B0813069-3C1D-4A3B-10E5-1AA9F2DBB010}"/>
          </ac:spMkLst>
        </pc:spChg>
        <pc:spChg chg="add mod">
          <ac:chgData name="Alice Jones" userId="6c6239ca-2f90-4fdd-a09b-79ad011f5440" providerId="ADAL" clId="{4E0EC58A-7F5B-46DC-A24E-BB2AAB601284}" dt="2023-09-26T09:16:50.573" v="2612" actId="164"/>
          <ac:spMkLst>
            <pc:docMk/>
            <pc:sldMk cId="46517312" sldId="325"/>
            <ac:spMk id="21" creationId="{B999E26B-284B-BE7C-7F3F-64CDE3FC734B}"/>
          </ac:spMkLst>
        </pc:spChg>
        <pc:spChg chg="add mod">
          <ac:chgData name="Alice Jones" userId="6c6239ca-2f90-4fdd-a09b-79ad011f5440" providerId="ADAL" clId="{4E0EC58A-7F5B-46DC-A24E-BB2AAB601284}" dt="2023-09-26T09:16:50.573" v="2612" actId="164"/>
          <ac:spMkLst>
            <pc:docMk/>
            <pc:sldMk cId="46517312" sldId="325"/>
            <ac:spMk id="22" creationId="{CECB57F7-F1A6-424B-19A2-59AF66CC8F0A}"/>
          </ac:spMkLst>
        </pc:spChg>
        <pc:spChg chg="add mod">
          <ac:chgData name="Alice Jones" userId="6c6239ca-2f90-4fdd-a09b-79ad011f5440" providerId="ADAL" clId="{4E0EC58A-7F5B-46DC-A24E-BB2AAB601284}" dt="2023-09-26T09:16:50.573" v="2612" actId="164"/>
          <ac:spMkLst>
            <pc:docMk/>
            <pc:sldMk cId="46517312" sldId="325"/>
            <ac:spMk id="23" creationId="{BFA9247A-89BE-B630-A541-5A0CFC4C4107}"/>
          </ac:spMkLst>
        </pc:spChg>
        <pc:spChg chg="add mod">
          <ac:chgData name="Alice Jones" userId="6c6239ca-2f90-4fdd-a09b-79ad011f5440" providerId="ADAL" clId="{4E0EC58A-7F5B-46DC-A24E-BB2AAB601284}" dt="2023-09-26T09:16:50.573" v="2612" actId="164"/>
          <ac:spMkLst>
            <pc:docMk/>
            <pc:sldMk cId="46517312" sldId="325"/>
            <ac:spMk id="24" creationId="{35406EA6-ABD9-6935-F647-18A5D1F908EB}"/>
          </ac:spMkLst>
        </pc:spChg>
        <pc:spChg chg="add mod">
          <ac:chgData name="Alice Jones" userId="6c6239ca-2f90-4fdd-a09b-79ad011f5440" providerId="ADAL" clId="{4E0EC58A-7F5B-46DC-A24E-BB2AAB601284}" dt="2023-09-26T09:16:50.573" v="2612" actId="164"/>
          <ac:spMkLst>
            <pc:docMk/>
            <pc:sldMk cId="46517312" sldId="325"/>
            <ac:spMk id="25" creationId="{E7E6092D-C388-88A5-AB2E-CB41A812667D}"/>
          </ac:spMkLst>
        </pc:spChg>
        <pc:spChg chg="add mod">
          <ac:chgData name="Alice Jones" userId="6c6239ca-2f90-4fdd-a09b-79ad011f5440" providerId="ADAL" clId="{4E0EC58A-7F5B-46DC-A24E-BB2AAB601284}" dt="2023-09-26T09:16:50.573" v="2612" actId="164"/>
          <ac:spMkLst>
            <pc:docMk/>
            <pc:sldMk cId="46517312" sldId="325"/>
            <ac:spMk id="26" creationId="{886B0473-8E35-BD84-86DF-9E448228FD7C}"/>
          </ac:spMkLst>
        </pc:spChg>
        <pc:spChg chg="add mod">
          <ac:chgData name="Alice Jones" userId="6c6239ca-2f90-4fdd-a09b-79ad011f5440" providerId="ADAL" clId="{4E0EC58A-7F5B-46DC-A24E-BB2AAB601284}" dt="2023-09-26T09:16:50.573" v="2612" actId="164"/>
          <ac:spMkLst>
            <pc:docMk/>
            <pc:sldMk cId="46517312" sldId="325"/>
            <ac:spMk id="27" creationId="{71F364D0-C9CB-DA9F-E8C7-5349DED3E74B}"/>
          </ac:spMkLst>
        </pc:spChg>
        <pc:spChg chg="add mod">
          <ac:chgData name="Alice Jones" userId="6c6239ca-2f90-4fdd-a09b-79ad011f5440" providerId="ADAL" clId="{4E0EC58A-7F5B-46DC-A24E-BB2AAB601284}" dt="2023-09-26T09:16:50.573" v="2612" actId="164"/>
          <ac:spMkLst>
            <pc:docMk/>
            <pc:sldMk cId="46517312" sldId="325"/>
            <ac:spMk id="28" creationId="{3A2D687B-17F8-8F85-E2D4-6B9D5110CE23}"/>
          </ac:spMkLst>
        </pc:spChg>
        <pc:spChg chg="add mod">
          <ac:chgData name="Alice Jones" userId="6c6239ca-2f90-4fdd-a09b-79ad011f5440" providerId="ADAL" clId="{4E0EC58A-7F5B-46DC-A24E-BB2AAB601284}" dt="2023-09-26T09:16:50.573" v="2612" actId="164"/>
          <ac:spMkLst>
            <pc:docMk/>
            <pc:sldMk cId="46517312" sldId="325"/>
            <ac:spMk id="29" creationId="{6B3D46ED-6CC8-DC68-0161-9DCDFFBEF9B4}"/>
          </ac:spMkLst>
        </pc:spChg>
        <pc:spChg chg="add mod">
          <ac:chgData name="Alice Jones" userId="6c6239ca-2f90-4fdd-a09b-79ad011f5440" providerId="ADAL" clId="{4E0EC58A-7F5B-46DC-A24E-BB2AAB601284}" dt="2023-09-26T09:16:50.573" v="2612" actId="164"/>
          <ac:spMkLst>
            <pc:docMk/>
            <pc:sldMk cId="46517312" sldId="325"/>
            <ac:spMk id="30" creationId="{A130FEC8-C71A-3A0A-9163-E1896F447DFB}"/>
          </ac:spMkLst>
        </pc:spChg>
        <pc:spChg chg="add mod">
          <ac:chgData name="Alice Jones" userId="6c6239ca-2f90-4fdd-a09b-79ad011f5440" providerId="ADAL" clId="{4E0EC58A-7F5B-46DC-A24E-BB2AAB601284}" dt="2023-08-30T11:40:48.561" v="953" actId="2710"/>
          <ac:spMkLst>
            <pc:docMk/>
            <pc:sldMk cId="46517312" sldId="325"/>
            <ac:spMk id="31" creationId="{E8980445-F640-D85F-F488-E8E749F57B94}"/>
          </ac:spMkLst>
        </pc:spChg>
        <pc:spChg chg="add mod">
          <ac:chgData name="Alice Jones" userId="6c6239ca-2f90-4fdd-a09b-79ad011f5440" providerId="ADAL" clId="{4E0EC58A-7F5B-46DC-A24E-BB2AAB601284}" dt="2023-09-26T09:16:27.755" v="2610" actId="1076"/>
          <ac:spMkLst>
            <pc:docMk/>
            <pc:sldMk cId="46517312" sldId="325"/>
            <ac:spMk id="32" creationId="{6618D035-10C4-4848-172E-16471896BE05}"/>
          </ac:spMkLst>
        </pc:spChg>
        <pc:grpChg chg="add mod">
          <ac:chgData name="Alice Jones" userId="6c6239ca-2f90-4fdd-a09b-79ad011f5440" providerId="ADAL" clId="{4E0EC58A-7F5B-46DC-A24E-BB2AAB601284}" dt="2023-09-26T09:16:52.306" v="2622" actId="1036"/>
          <ac:grpSpMkLst>
            <pc:docMk/>
            <pc:sldMk cId="46517312" sldId="325"/>
            <ac:grpSpMk id="2" creationId="{B9C4D46F-0B74-B8BA-E6F8-4C66CC5CC357}"/>
          </ac:grpSpMkLst>
        </pc:grpChg>
        <pc:picChg chg="del">
          <ac:chgData name="Alice Jones" userId="6c6239ca-2f90-4fdd-a09b-79ad011f5440" providerId="ADAL" clId="{4E0EC58A-7F5B-46DC-A24E-BB2AAB601284}" dt="2023-09-26T09:16:23.926" v="2608" actId="478"/>
          <ac:picMkLst>
            <pc:docMk/>
            <pc:sldMk cId="46517312" sldId="325"/>
            <ac:picMk id="9" creationId="{A94D31A4-3A49-4089-A6FB-CA8440CE6971}"/>
          </ac:picMkLst>
        </pc:picChg>
        <pc:picChg chg="del">
          <ac:chgData name="Alice Jones" userId="6c6239ca-2f90-4fdd-a09b-79ad011f5440" providerId="ADAL" clId="{4E0EC58A-7F5B-46DC-A24E-BB2AAB601284}" dt="2023-09-26T09:16:23.214" v="2607" actId="478"/>
          <ac:picMkLst>
            <pc:docMk/>
            <pc:sldMk cId="46517312" sldId="325"/>
            <ac:picMk id="11" creationId="{C7A9C381-E747-4090-AC0D-74CABAAAD8B1}"/>
          </ac:picMkLst>
        </pc:picChg>
        <pc:picChg chg="add mod">
          <ac:chgData name="Alice Jones" userId="6c6239ca-2f90-4fdd-a09b-79ad011f5440" providerId="ADAL" clId="{4E0EC58A-7F5B-46DC-A24E-BB2AAB601284}" dt="2023-09-26T09:16:50.573" v="2612" actId="164"/>
          <ac:picMkLst>
            <pc:docMk/>
            <pc:sldMk cId="46517312" sldId="325"/>
            <ac:picMk id="33" creationId="{B89FAA34-15D0-D57B-9184-3C4EAF8CE741}"/>
          </ac:picMkLst>
        </pc:picChg>
        <pc:picChg chg="add mod">
          <ac:chgData name="Alice Jones" userId="6c6239ca-2f90-4fdd-a09b-79ad011f5440" providerId="ADAL" clId="{4E0EC58A-7F5B-46DC-A24E-BB2AAB601284}" dt="2023-09-26T09:16:50.573" v="2612" actId="164"/>
          <ac:picMkLst>
            <pc:docMk/>
            <pc:sldMk cId="46517312" sldId="325"/>
            <ac:picMk id="34" creationId="{955DCEAF-7762-B631-8509-A154FD302FA5}"/>
          </ac:picMkLst>
        </pc:picChg>
        <pc:picChg chg="add mod">
          <ac:chgData name="Alice Jones" userId="6c6239ca-2f90-4fdd-a09b-79ad011f5440" providerId="ADAL" clId="{4E0EC58A-7F5B-46DC-A24E-BB2AAB601284}" dt="2023-09-26T09:16:50.573" v="2612" actId="164"/>
          <ac:picMkLst>
            <pc:docMk/>
            <pc:sldMk cId="46517312" sldId="325"/>
            <ac:picMk id="35" creationId="{85A2D336-D63B-33D4-5CB0-7654F9B3AC43}"/>
          </ac:picMkLst>
        </pc:picChg>
        <pc:picChg chg="add del mod">
          <ac:chgData name="Alice Jones" userId="6c6239ca-2f90-4fdd-a09b-79ad011f5440" providerId="ADAL" clId="{4E0EC58A-7F5B-46DC-A24E-BB2AAB601284}" dt="2023-09-26T09:16:50.573" v="2612" actId="164"/>
          <ac:picMkLst>
            <pc:docMk/>
            <pc:sldMk cId="46517312" sldId="325"/>
            <ac:picMk id="36" creationId="{B06D35A8-CFC1-9E2A-A285-36E2A424BC59}"/>
          </ac:picMkLst>
        </pc:picChg>
      </pc:sldChg>
      <pc:sldChg chg="addSp delSp modSp add mod delAnim modNotesTx">
        <pc:chgData name="Alice Jones" userId="6c6239ca-2f90-4fdd-a09b-79ad011f5440" providerId="ADAL" clId="{4E0EC58A-7F5B-46DC-A24E-BB2AAB601284}" dt="2023-08-30T13:57:56.670" v="1951" actId="20577"/>
        <pc:sldMkLst>
          <pc:docMk/>
          <pc:sldMk cId="516092790" sldId="326"/>
        </pc:sldMkLst>
        <pc:spChg chg="del">
          <ac:chgData name="Alice Jones" userId="6c6239ca-2f90-4fdd-a09b-79ad011f5440" providerId="ADAL" clId="{4E0EC58A-7F5B-46DC-A24E-BB2AAB601284}" dt="2023-08-30T12:09:27.517" v="1758" actId="478"/>
          <ac:spMkLst>
            <pc:docMk/>
            <pc:sldMk cId="516092790" sldId="326"/>
            <ac:spMk id="2" creationId="{BFEF8D0C-94EC-A463-8535-6EF54DA2D581}"/>
          </ac:spMkLst>
        </pc:spChg>
        <pc:spChg chg="del">
          <ac:chgData name="Alice Jones" userId="6c6239ca-2f90-4fdd-a09b-79ad011f5440" providerId="ADAL" clId="{4E0EC58A-7F5B-46DC-A24E-BB2AAB601284}" dt="2023-08-30T12:09:25.329" v="1757" actId="478"/>
          <ac:spMkLst>
            <pc:docMk/>
            <pc:sldMk cId="516092790" sldId="326"/>
            <ac:spMk id="3" creationId="{D33D22F0-22C7-6781-57DD-2282B8797DFB}"/>
          </ac:spMkLst>
        </pc:spChg>
        <pc:spChg chg="del">
          <ac:chgData name="Alice Jones" userId="6c6239ca-2f90-4fdd-a09b-79ad011f5440" providerId="ADAL" clId="{4E0EC58A-7F5B-46DC-A24E-BB2AAB601284}" dt="2023-08-30T12:09:30.309" v="1760" actId="478"/>
          <ac:spMkLst>
            <pc:docMk/>
            <pc:sldMk cId="516092790" sldId="326"/>
            <ac:spMk id="4" creationId="{242B5406-BD28-90CF-5A95-915821B059F5}"/>
          </ac:spMkLst>
        </pc:spChg>
        <pc:spChg chg="add del mod">
          <ac:chgData name="Alice Jones" userId="6c6239ca-2f90-4fdd-a09b-79ad011f5440" providerId="ADAL" clId="{4E0EC58A-7F5B-46DC-A24E-BB2AAB601284}" dt="2023-08-30T12:14:45.141" v="1796" actId="478"/>
          <ac:spMkLst>
            <pc:docMk/>
            <pc:sldMk cId="516092790" sldId="326"/>
            <ac:spMk id="5" creationId="{6CAC7328-F4A5-23E4-AE50-C1553FD51E53}"/>
          </ac:spMkLst>
        </pc:spChg>
        <pc:spChg chg="del">
          <ac:chgData name="Alice Jones" userId="6c6239ca-2f90-4fdd-a09b-79ad011f5440" providerId="ADAL" clId="{4E0EC58A-7F5B-46DC-A24E-BB2AAB601284}" dt="2023-08-30T12:09:31.613" v="1761" actId="478"/>
          <ac:spMkLst>
            <pc:docMk/>
            <pc:sldMk cId="516092790" sldId="326"/>
            <ac:spMk id="7" creationId="{2FB0A31F-D1DB-0346-03FE-C4C6923B71C0}"/>
          </ac:spMkLst>
        </pc:spChg>
        <pc:spChg chg="del">
          <ac:chgData name="Alice Jones" userId="6c6239ca-2f90-4fdd-a09b-79ad011f5440" providerId="ADAL" clId="{4E0EC58A-7F5B-46DC-A24E-BB2AAB601284}" dt="2023-08-30T12:09:28.882" v="1759" actId="478"/>
          <ac:spMkLst>
            <pc:docMk/>
            <pc:sldMk cId="516092790" sldId="326"/>
            <ac:spMk id="8" creationId="{057F3313-D6A6-E4E2-E847-A2C45D7A44FD}"/>
          </ac:spMkLst>
        </pc:spChg>
        <pc:spChg chg="add del mod">
          <ac:chgData name="Alice Jones" userId="6c6239ca-2f90-4fdd-a09b-79ad011f5440" providerId="ADAL" clId="{4E0EC58A-7F5B-46DC-A24E-BB2AAB601284}" dt="2023-08-30T12:14:44.209" v="1795" actId="478"/>
          <ac:spMkLst>
            <pc:docMk/>
            <pc:sldMk cId="516092790" sldId="326"/>
            <ac:spMk id="12" creationId="{163C054D-F73B-2925-EB59-1B3D4D1EC162}"/>
          </ac:spMkLst>
        </pc:spChg>
        <pc:spChg chg="add del mod">
          <ac:chgData name="Alice Jones" userId="6c6239ca-2f90-4fdd-a09b-79ad011f5440" providerId="ADAL" clId="{4E0EC58A-7F5B-46DC-A24E-BB2AAB601284}" dt="2023-08-30T12:14:43.240" v="1794" actId="478"/>
          <ac:spMkLst>
            <pc:docMk/>
            <pc:sldMk cId="516092790" sldId="326"/>
            <ac:spMk id="13" creationId="{FEC162D6-6325-FFB8-C076-E01DFA7385B5}"/>
          </ac:spMkLst>
        </pc:spChg>
        <pc:spChg chg="add del mod">
          <ac:chgData name="Alice Jones" userId="6c6239ca-2f90-4fdd-a09b-79ad011f5440" providerId="ADAL" clId="{4E0EC58A-7F5B-46DC-A24E-BB2AAB601284}" dt="2023-08-30T12:14:36.876" v="1790" actId="478"/>
          <ac:spMkLst>
            <pc:docMk/>
            <pc:sldMk cId="516092790" sldId="326"/>
            <ac:spMk id="14" creationId="{E619F674-C35E-B4CC-E953-F48499ED63CF}"/>
          </ac:spMkLst>
        </pc:spChg>
        <pc:spChg chg="add del mod">
          <ac:chgData name="Alice Jones" userId="6c6239ca-2f90-4fdd-a09b-79ad011f5440" providerId="ADAL" clId="{4E0EC58A-7F5B-46DC-A24E-BB2AAB601284}" dt="2023-08-30T12:14:36.318" v="1789" actId="478"/>
          <ac:spMkLst>
            <pc:docMk/>
            <pc:sldMk cId="516092790" sldId="326"/>
            <ac:spMk id="15" creationId="{99C610FB-206C-D44C-5A1A-CC17A630A87B}"/>
          </ac:spMkLst>
        </pc:spChg>
        <pc:spChg chg="add del mod">
          <ac:chgData name="Alice Jones" userId="6c6239ca-2f90-4fdd-a09b-79ad011f5440" providerId="ADAL" clId="{4E0EC58A-7F5B-46DC-A24E-BB2AAB601284}" dt="2023-08-30T12:14:35.686" v="1788" actId="478"/>
          <ac:spMkLst>
            <pc:docMk/>
            <pc:sldMk cId="516092790" sldId="326"/>
            <ac:spMk id="16" creationId="{7136B205-7545-909A-B5B1-FFA68EF12905}"/>
          </ac:spMkLst>
        </pc:spChg>
        <pc:spChg chg="add del mod">
          <ac:chgData name="Alice Jones" userId="6c6239ca-2f90-4fdd-a09b-79ad011f5440" providerId="ADAL" clId="{4E0EC58A-7F5B-46DC-A24E-BB2AAB601284}" dt="2023-08-30T12:15:00.074" v="1804" actId="478"/>
          <ac:spMkLst>
            <pc:docMk/>
            <pc:sldMk cId="516092790" sldId="326"/>
            <ac:spMk id="17" creationId="{554AED94-A8BA-E436-916D-F30E25EF2DAD}"/>
          </ac:spMkLst>
        </pc:spChg>
        <pc:spChg chg="add del mod">
          <ac:chgData name="Alice Jones" userId="6c6239ca-2f90-4fdd-a09b-79ad011f5440" providerId="ADAL" clId="{4E0EC58A-7F5B-46DC-A24E-BB2AAB601284}" dt="2023-08-30T12:14:42.158" v="1793" actId="478"/>
          <ac:spMkLst>
            <pc:docMk/>
            <pc:sldMk cId="516092790" sldId="326"/>
            <ac:spMk id="19" creationId="{A855C6C1-7317-51B3-A0B2-3425FD02E210}"/>
          </ac:spMkLst>
        </pc:spChg>
        <pc:spChg chg="add del mod">
          <ac:chgData name="Alice Jones" userId="6c6239ca-2f90-4fdd-a09b-79ad011f5440" providerId="ADAL" clId="{4E0EC58A-7F5B-46DC-A24E-BB2AAB601284}" dt="2023-08-30T12:14:41.143" v="1792" actId="478"/>
          <ac:spMkLst>
            <pc:docMk/>
            <pc:sldMk cId="516092790" sldId="326"/>
            <ac:spMk id="20" creationId="{BCB3D48D-822A-2D4F-4434-E893B8858D97}"/>
          </ac:spMkLst>
        </pc:spChg>
        <pc:spChg chg="add del mod">
          <ac:chgData name="Alice Jones" userId="6c6239ca-2f90-4fdd-a09b-79ad011f5440" providerId="ADAL" clId="{4E0EC58A-7F5B-46DC-A24E-BB2AAB601284}" dt="2023-08-30T12:14:46.216" v="1797" actId="478"/>
          <ac:spMkLst>
            <pc:docMk/>
            <pc:sldMk cId="516092790" sldId="326"/>
            <ac:spMk id="21" creationId="{FEF897E5-42FA-171C-36AD-F8AD4203332F}"/>
          </ac:spMkLst>
        </pc:spChg>
        <pc:spChg chg="add del mod">
          <ac:chgData name="Alice Jones" userId="6c6239ca-2f90-4fdd-a09b-79ad011f5440" providerId="ADAL" clId="{4E0EC58A-7F5B-46DC-A24E-BB2AAB601284}" dt="2023-08-30T12:14:40.068" v="1791" actId="478"/>
          <ac:spMkLst>
            <pc:docMk/>
            <pc:sldMk cId="516092790" sldId="326"/>
            <ac:spMk id="22" creationId="{28AF1378-142A-540C-83EB-2AC7972EDDE8}"/>
          </ac:spMkLst>
        </pc:spChg>
        <pc:spChg chg="add del mod">
          <ac:chgData name="Alice Jones" userId="6c6239ca-2f90-4fdd-a09b-79ad011f5440" providerId="ADAL" clId="{4E0EC58A-7F5B-46DC-A24E-BB2AAB601284}" dt="2023-08-30T12:14:34.984" v="1787" actId="478"/>
          <ac:spMkLst>
            <pc:docMk/>
            <pc:sldMk cId="516092790" sldId="326"/>
            <ac:spMk id="23" creationId="{35F092B1-C10C-7F77-54FC-660427AFC43C}"/>
          </ac:spMkLst>
        </pc:spChg>
        <pc:spChg chg="add del mod">
          <ac:chgData name="Alice Jones" userId="6c6239ca-2f90-4fdd-a09b-79ad011f5440" providerId="ADAL" clId="{4E0EC58A-7F5B-46DC-A24E-BB2AAB601284}" dt="2023-08-30T12:14:34.338" v="1786" actId="478"/>
          <ac:spMkLst>
            <pc:docMk/>
            <pc:sldMk cId="516092790" sldId="326"/>
            <ac:spMk id="24" creationId="{E5D0011A-A2B2-B240-C3AF-47FAE5935929}"/>
          </ac:spMkLst>
        </pc:spChg>
        <pc:spChg chg="add del mod">
          <ac:chgData name="Alice Jones" userId="6c6239ca-2f90-4fdd-a09b-79ad011f5440" providerId="ADAL" clId="{4E0EC58A-7F5B-46DC-A24E-BB2AAB601284}" dt="2023-08-30T12:14:59.102" v="1803" actId="478"/>
          <ac:spMkLst>
            <pc:docMk/>
            <pc:sldMk cId="516092790" sldId="326"/>
            <ac:spMk id="25" creationId="{4BCE5606-74A6-72CB-FE67-C32EF30CCA4E}"/>
          </ac:spMkLst>
        </pc:spChg>
        <pc:spChg chg="add del mod">
          <ac:chgData name="Alice Jones" userId="6c6239ca-2f90-4fdd-a09b-79ad011f5440" providerId="ADAL" clId="{4E0EC58A-7F5B-46DC-A24E-BB2AAB601284}" dt="2023-08-30T12:14:58.074" v="1802" actId="478"/>
          <ac:spMkLst>
            <pc:docMk/>
            <pc:sldMk cId="516092790" sldId="326"/>
            <ac:spMk id="26" creationId="{4581B389-067E-58E2-ABCE-B7D9BD468574}"/>
          </ac:spMkLst>
        </pc:spChg>
        <pc:spChg chg="add del mod">
          <ac:chgData name="Alice Jones" userId="6c6239ca-2f90-4fdd-a09b-79ad011f5440" providerId="ADAL" clId="{4E0EC58A-7F5B-46DC-A24E-BB2AAB601284}" dt="2023-08-30T12:15:40.758" v="1813" actId="478"/>
          <ac:spMkLst>
            <pc:docMk/>
            <pc:sldMk cId="516092790" sldId="326"/>
            <ac:spMk id="27" creationId="{CDBF7ECB-228F-7FD8-11F5-0783C1CC5F3E}"/>
          </ac:spMkLst>
        </pc:spChg>
        <pc:spChg chg="add mod">
          <ac:chgData name="Alice Jones" userId="6c6239ca-2f90-4fdd-a09b-79ad011f5440" providerId="ADAL" clId="{4E0EC58A-7F5B-46DC-A24E-BB2AAB601284}" dt="2023-08-30T12:17:46.355" v="1816" actId="1076"/>
          <ac:spMkLst>
            <pc:docMk/>
            <pc:sldMk cId="516092790" sldId="326"/>
            <ac:spMk id="28" creationId="{8A16282F-A648-C291-F0AB-61B09C6576E9}"/>
          </ac:spMkLst>
        </pc:spChg>
        <pc:spChg chg="add mod">
          <ac:chgData name="Alice Jones" userId="6c6239ca-2f90-4fdd-a09b-79ad011f5440" providerId="ADAL" clId="{4E0EC58A-7F5B-46DC-A24E-BB2AAB601284}" dt="2023-08-30T12:18:14.851" v="1852" actId="207"/>
          <ac:spMkLst>
            <pc:docMk/>
            <pc:sldMk cId="516092790" sldId="326"/>
            <ac:spMk id="29" creationId="{47B0C4D3-0231-CC60-C57C-C45F34248F0D}"/>
          </ac:spMkLst>
        </pc:spChg>
        <pc:picChg chg="del">
          <ac:chgData name="Alice Jones" userId="6c6239ca-2f90-4fdd-a09b-79ad011f5440" providerId="ADAL" clId="{4E0EC58A-7F5B-46DC-A24E-BB2AAB601284}" dt="2023-08-30T12:09:24.117" v="1756" actId="478"/>
          <ac:picMkLst>
            <pc:docMk/>
            <pc:sldMk cId="516092790" sldId="326"/>
            <ac:picMk id="6" creationId="{3C121CAD-58A4-9E30-AC02-DFBF3AB6C2F4}"/>
          </ac:picMkLst>
        </pc:picChg>
      </pc:sldChg>
      <pc:sldChg chg="add del">
        <pc:chgData name="Alice Jones" userId="6c6239ca-2f90-4fdd-a09b-79ad011f5440" providerId="ADAL" clId="{4E0EC58A-7F5B-46DC-A24E-BB2AAB601284}" dt="2023-08-30T11:51:21.384" v="1482" actId="47"/>
        <pc:sldMkLst>
          <pc:docMk/>
          <pc:sldMk cId="2423742146" sldId="326"/>
        </pc:sldMkLst>
      </pc:sldChg>
      <pc:sldChg chg="delSp modSp add mod">
        <pc:chgData name="Alice Jones" userId="6c6239ca-2f90-4fdd-a09b-79ad011f5440" providerId="ADAL" clId="{4E0EC58A-7F5B-46DC-A24E-BB2AAB601284}" dt="2023-09-26T09:09:31.808" v="2493" actId="478"/>
        <pc:sldMkLst>
          <pc:docMk/>
          <pc:sldMk cId="1111226849" sldId="327"/>
        </pc:sldMkLst>
        <pc:spChg chg="del">
          <ac:chgData name="Alice Jones" userId="6c6239ca-2f90-4fdd-a09b-79ad011f5440" providerId="ADAL" clId="{4E0EC58A-7F5B-46DC-A24E-BB2AAB601284}" dt="2023-08-30T14:03:16.046" v="1953" actId="478"/>
          <ac:spMkLst>
            <pc:docMk/>
            <pc:sldMk cId="1111226849" sldId="327"/>
            <ac:spMk id="6" creationId="{8460FA57-D20E-34FC-A1AD-8ACF435F9408}"/>
          </ac:spMkLst>
        </pc:spChg>
        <pc:spChg chg="del">
          <ac:chgData name="Alice Jones" userId="6c6239ca-2f90-4fdd-a09b-79ad011f5440" providerId="ADAL" clId="{4E0EC58A-7F5B-46DC-A24E-BB2AAB601284}" dt="2023-08-30T14:03:17.273" v="1954" actId="478"/>
          <ac:spMkLst>
            <pc:docMk/>
            <pc:sldMk cId="1111226849" sldId="327"/>
            <ac:spMk id="7" creationId="{CD4538E7-EC41-630F-5B3C-C781C5C7AFEC}"/>
          </ac:spMkLst>
        </pc:spChg>
        <pc:spChg chg="del mod">
          <ac:chgData name="Alice Jones" userId="6c6239ca-2f90-4fdd-a09b-79ad011f5440" providerId="ADAL" clId="{4E0EC58A-7F5B-46DC-A24E-BB2AAB601284}" dt="2023-09-26T09:09:31.808" v="2493" actId="478"/>
          <ac:spMkLst>
            <pc:docMk/>
            <pc:sldMk cId="1111226849" sldId="327"/>
            <ac:spMk id="10" creationId="{2FDC8120-30A4-4B2D-AEC8-EE92780320CE}"/>
          </ac:spMkLst>
        </pc:spChg>
        <pc:spChg chg="del">
          <ac:chgData name="Alice Jones" userId="6c6239ca-2f90-4fdd-a09b-79ad011f5440" providerId="ADAL" clId="{4E0EC58A-7F5B-46DC-A24E-BB2AAB601284}" dt="2023-08-30T14:03:18.336" v="1955" actId="478"/>
          <ac:spMkLst>
            <pc:docMk/>
            <pc:sldMk cId="1111226849" sldId="327"/>
            <ac:spMk id="13" creationId="{65096392-AF3A-8E2A-635D-8F1F13638ECB}"/>
          </ac:spMkLst>
        </pc:spChg>
        <pc:spChg chg="del mod">
          <ac:chgData name="Alice Jones" userId="6c6239ca-2f90-4fdd-a09b-79ad011f5440" providerId="ADAL" clId="{4E0EC58A-7F5B-46DC-A24E-BB2AAB601284}" dt="2023-08-30T14:03:19.507" v="1957" actId="478"/>
          <ac:spMkLst>
            <pc:docMk/>
            <pc:sldMk cId="1111226849" sldId="327"/>
            <ac:spMk id="14" creationId="{4BCB5E45-C37A-39A0-FEA9-4DFFC388BEC2}"/>
          </ac:spMkLst>
        </pc:spChg>
        <pc:spChg chg="mod">
          <ac:chgData name="Alice Jones" userId="6c6239ca-2f90-4fdd-a09b-79ad011f5440" providerId="ADAL" clId="{4E0EC58A-7F5B-46DC-A24E-BB2AAB601284}" dt="2023-08-30T14:03:38.820" v="2038" actId="1076"/>
          <ac:spMkLst>
            <pc:docMk/>
            <pc:sldMk cId="1111226849" sldId="327"/>
            <ac:spMk id="15" creationId="{DA6BC267-4BCA-F287-F6B7-4EBE93674E04}"/>
          </ac:spMkLst>
        </pc:spChg>
        <pc:spChg chg="del">
          <ac:chgData name="Alice Jones" userId="6c6239ca-2f90-4fdd-a09b-79ad011f5440" providerId="ADAL" clId="{4E0EC58A-7F5B-46DC-A24E-BB2AAB601284}" dt="2023-09-26T09:09:29.348" v="2489" actId="478"/>
          <ac:spMkLst>
            <pc:docMk/>
            <pc:sldMk cId="1111226849" sldId="327"/>
            <ac:spMk id="18" creationId="{8EEAC482-4D60-43CA-8E9D-566CA5AF80CE}"/>
          </ac:spMkLst>
        </pc:spChg>
        <pc:picChg chg="del">
          <ac:chgData name="Alice Jones" userId="6c6239ca-2f90-4fdd-a09b-79ad011f5440" providerId="ADAL" clId="{4E0EC58A-7F5B-46DC-A24E-BB2AAB601284}" dt="2023-09-26T09:09:30.840" v="2491" actId="478"/>
          <ac:picMkLst>
            <pc:docMk/>
            <pc:sldMk cId="1111226849" sldId="327"/>
            <ac:picMk id="9" creationId="{A94D31A4-3A49-4089-A6FB-CA8440CE6971}"/>
          </ac:picMkLst>
        </pc:picChg>
        <pc:picChg chg="del">
          <ac:chgData name="Alice Jones" userId="6c6239ca-2f90-4fdd-a09b-79ad011f5440" providerId="ADAL" clId="{4E0EC58A-7F5B-46DC-A24E-BB2AAB601284}" dt="2023-09-26T09:09:29.979" v="2490" actId="478"/>
          <ac:picMkLst>
            <pc:docMk/>
            <pc:sldMk cId="1111226849" sldId="327"/>
            <ac:picMk id="11" creationId="{C7A9C381-E747-4090-AC0D-74CABAAAD8B1}"/>
          </ac:picMkLst>
        </pc:picChg>
      </pc:sldChg>
      <pc:sldChg chg="addSp delSp modSp new mod addAnim delAnim modAnim">
        <pc:chgData name="Alice Jones" userId="6c6239ca-2f90-4fdd-a09b-79ad011f5440" providerId="ADAL" clId="{4E0EC58A-7F5B-46DC-A24E-BB2AAB601284}" dt="2023-10-04T11:30:16.747" v="3673"/>
        <pc:sldMkLst>
          <pc:docMk/>
          <pc:sldMk cId="3479789281" sldId="328"/>
        </pc:sldMkLst>
        <pc:spChg chg="del">
          <ac:chgData name="Alice Jones" userId="6c6239ca-2f90-4fdd-a09b-79ad011f5440" providerId="ADAL" clId="{4E0EC58A-7F5B-46DC-A24E-BB2AAB601284}" dt="2023-10-04T11:03:23.030" v="2985" actId="478"/>
          <ac:spMkLst>
            <pc:docMk/>
            <pc:sldMk cId="3479789281" sldId="328"/>
            <ac:spMk id="2" creationId="{CDA449D3-86F6-9DC3-C2CC-783E9EAC911C}"/>
          </ac:spMkLst>
        </pc:spChg>
        <pc:spChg chg="del">
          <ac:chgData name="Alice Jones" userId="6c6239ca-2f90-4fdd-a09b-79ad011f5440" providerId="ADAL" clId="{4E0EC58A-7F5B-46DC-A24E-BB2AAB601284}" dt="2023-10-04T11:03:25.420" v="2986" actId="478"/>
          <ac:spMkLst>
            <pc:docMk/>
            <pc:sldMk cId="3479789281" sldId="328"/>
            <ac:spMk id="3" creationId="{F1E4DBAF-A3D2-2A86-49B3-F2260A7E1CC1}"/>
          </ac:spMkLst>
        </pc:spChg>
        <pc:spChg chg="add mod">
          <ac:chgData name="Alice Jones" userId="6c6239ca-2f90-4fdd-a09b-79ad011f5440" providerId="ADAL" clId="{4E0EC58A-7F5B-46DC-A24E-BB2AAB601284}" dt="2023-10-04T11:09:02.060" v="3104" actId="1076"/>
          <ac:spMkLst>
            <pc:docMk/>
            <pc:sldMk cId="3479789281" sldId="328"/>
            <ac:spMk id="4" creationId="{7D8685FB-BF7B-4AB3-125B-82B81454CE71}"/>
          </ac:spMkLst>
        </pc:spChg>
        <pc:spChg chg="add mod">
          <ac:chgData name="Alice Jones" userId="6c6239ca-2f90-4fdd-a09b-79ad011f5440" providerId="ADAL" clId="{4E0EC58A-7F5B-46DC-A24E-BB2AAB601284}" dt="2023-10-04T11:18:59.120" v="3622" actId="20577"/>
          <ac:spMkLst>
            <pc:docMk/>
            <pc:sldMk cId="3479789281" sldId="328"/>
            <ac:spMk id="5" creationId="{D1200F7F-96A2-D6BA-F986-BA8E51C026AC}"/>
          </ac:spMkLst>
        </pc:spChg>
        <pc:spChg chg="add mod">
          <ac:chgData name="Alice Jones" userId="6c6239ca-2f90-4fdd-a09b-79ad011f5440" providerId="ADAL" clId="{4E0EC58A-7F5B-46DC-A24E-BB2AAB601284}" dt="2023-10-04T11:19:29.171" v="3624" actId="1076"/>
          <ac:spMkLst>
            <pc:docMk/>
            <pc:sldMk cId="3479789281" sldId="328"/>
            <ac:spMk id="6" creationId="{FD8B558A-0757-37D8-632A-DAD427ED172C}"/>
          </ac:spMkLst>
        </pc:spChg>
        <pc:spChg chg="add mod">
          <ac:chgData name="Alice Jones" userId="6c6239ca-2f90-4fdd-a09b-79ad011f5440" providerId="ADAL" clId="{4E0EC58A-7F5B-46DC-A24E-BB2AAB601284}" dt="2023-10-04T11:19:31.210" v="3625" actId="1076"/>
          <ac:spMkLst>
            <pc:docMk/>
            <pc:sldMk cId="3479789281" sldId="328"/>
            <ac:spMk id="7" creationId="{6AF59408-1285-8613-46C7-532AF17EF78D}"/>
          </ac:spMkLst>
        </pc:spChg>
        <pc:spChg chg="add mod">
          <ac:chgData name="Alice Jones" userId="6c6239ca-2f90-4fdd-a09b-79ad011f5440" providerId="ADAL" clId="{4E0EC58A-7F5B-46DC-A24E-BB2AAB601284}" dt="2023-10-04T11:29:15.447" v="3653" actId="113"/>
          <ac:spMkLst>
            <pc:docMk/>
            <pc:sldMk cId="3479789281" sldId="328"/>
            <ac:spMk id="8" creationId="{65DB7BF4-FA2A-7F20-D5DB-049736BDEAFD}"/>
          </ac:spMkLst>
        </pc:spChg>
        <pc:spChg chg="add mod">
          <ac:chgData name="Alice Jones" userId="6c6239ca-2f90-4fdd-a09b-79ad011f5440" providerId="ADAL" clId="{4E0EC58A-7F5B-46DC-A24E-BB2AAB601284}" dt="2023-10-04T11:28:02.407" v="3631" actId="1076"/>
          <ac:spMkLst>
            <pc:docMk/>
            <pc:sldMk cId="3479789281" sldId="328"/>
            <ac:spMk id="9" creationId="{1E226801-2EC6-5758-1FB3-3AFBF2F01D02}"/>
          </ac:spMkLst>
        </pc:spChg>
        <pc:spChg chg="add mod">
          <ac:chgData name="Alice Jones" userId="6c6239ca-2f90-4fdd-a09b-79ad011f5440" providerId="ADAL" clId="{4E0EC58A-7F5B-46DC-A24E-BB2AAB601284}" dt="2023-10-04T11:28:18.985" v="3638" actId="1038"/>
          <ac:spMkLst>
            <pc:docMk/>
            <pc:sldMk cId="3479789281" sldId="328"/>
            <ac:spMk id="10" creationId="{3712ADB8-14DA-2EE8-E2FF-6868FC8F4577}"/>
          </ac:spMkLst>
        </pc:spChg>
        <pc:spChg chg="add mod">
          <ac:chgData name="Alice Jones" userId="6c6239ca-2f90-4fdd-a09b-79ad011f5440" providerId="ADAL" clId="{4E0EC58A-7F5B-46DC-A24E-BB2AAB601284}" dt="2023-10-04T11:28:54.596" v="3645" actId="1076"/>
          <ac:spMkLst>
            <pc:docMk/>
            <pc:sldMk cId="3479789281" sldId="328"/>
            <ac:spMk id="13" creationId="{930601B0-EA64-E44B-1D9E-0475179AD209}"/>
          </ac:spMkLst>
        </pc:spChg>
        <pc:spChg chg="add mod">
          <ac:chgData name="Alice Jones" userId="6c6239ca-2f90-4fdd-a09b-79ad011f5440" providerId="ADAL" clId="{4E0EC58A-7F5B-46DC-A24E-BB2AAB601284}" dt="2023-10-04T11:29:08.601" v="3651" actId="1076"/>
          <ac:spMkLst>
            <pc:docMk/>
            <pc:sldMk cId="3479789281" sldId="328"/>
            <ac:spMk id="14" creationId="{8E41CBC5-9805-6254-C43A-012E52AD20F9}"/>
          </ac:spMkLst>
        </pc:spChg>
        <pc:spChg chg="add mod">
          <ac:chgData name="Alice Jones" userId="6c6239ca-2f90-4fdd-a09b-79ad011f5440" providerId="ADAL" clId="{4E0EC58A-7F5B-46DC-A24E-BB2AAB601284}" dt="2023-10-04T11:29:31.494" v="3659" actId="1036"/>
          <ac:spMkLst>
            <pc:docMk/>
            <pc:sldMk cId="3479789281" sldId="328"/>
            <ac:spMk id="15" creationId="{75362BAB-8C9B-571D-0E97-ECCB5943BD70}"/>
          </ac:spMkLst>
        </pc:spChg>
        <pc:spChg chg="add del mod">
          <ac:chgData name="Alice Jones" userId="6c6239ca-2f90-4fdd-a09b-79ad011f5440" providerId="ADAL" clId="{4E0EC58A-7F5B-46DC-A24E-BB2AAB601284}" dt="2023-10-04T11:29:54.907" v="3669" actId="571"/>
          <ac:spMkLst>
            <pc:docMk/>
            <pc:sldMk cId="3479789281" sldId="328"/>
            <ac:spMk id="16" creationId="{8126FAD5-E667-3847-39C3-37994802A1FA}"/>
          </ac:spMkLst>
        </pc:spChg>
        <pc:spChg chg="add mod">
          <ac:chgData name="Alice Jones" userId="6c6239ca-2f90-4fdd-a09b-79ad011f5440" providerId="ADAL" clId="{4E0EC58A-7F5B-46DC-A24E-BB2AAB601284}" dt="2023-10-04T11:29:54.907" v="3669" actId="571"/>
          <ac:spMkLst>
            <pc:docMk/>
            <pc:sldMk cId="3479789281" sldId="328"/>
            <ac:spMk id="17" creationId="{E2042690-B1D8-D3A2-7908-615CAEDF5911}"/>
          </ac:spMkLst>
        </pc:spChg>
        <pc:picChg chg="add mod">
          <ac:chgData name="Alice Jones" userId="6c6239ca-2f90-4fdd-a09b-79ad011f5440" providerId="ADAL" clId="{4E0EC58A-7F5B-46DC-A24E-BB2AAB601284}" dt="2023-10-04T11:28:43.636" v="3642" actId="1076"/>
          <ac:picMkLst>
            <pc:docMk/>
            <pc:sldMk cId="3479789281" sldId="328"/>
            <ac:picMk id="12" creationId="{2E688E0F-3260-9AC2-91AA-7EFA3CB6972E}"/>
          </ac:picMkLst>
        </pc:picChg>
        <pc:picChg chg="add mod">
          <ac:chgData name="Alice Jones" userId="6c6239ca-2f90-4fdd-a09b-79ad011f5440" providerId="ADAL" clId="{4E0EC58A-7F5B-46DC-A24E-BB2AAB601284}" dt="2023-10-04T11:29:54.907" v="3669" actId="571"/>
          <ac:picMkLst>
            <pc:docMk/>
            <pc:sldMk cId="3479789281" sldId="328"/>
            <ac:picMk id="18" creationId="{830AA308-8B89-847A-A185-B8FF45C02133}"/>
          </ac:picMkLst>
        </pc:picChg>
      </pc:sldChg>
    </pc:docChg>
  </pc:docChgLst>
  <pc:docChgLst>
    <pc:chgData name="Alice Jones" userId="6c6239ca-2f90-4fdd-a09b-79ad011f5440" providerId="ADAL" clId="{D5D74A2B-5A1D-4F6C-8B34-C112B9149AD5}"/>
    <pc:docChg chg="undo custSel modSld">
      <pc:chgData name="Alice Jones" userId="6c6239ca-2f90-4fdd-a09b-79ad011f5440" providerId="ADAL" clId="{D5D74A2B-5A1D-4F6C-8B34-C112B9149AD5}" dt="2023-11-02T16:12:25.211" v="678" actId="20577"/>
      <pc:docMkLst>
        <pc:docMk/>
      </pc:docMkLst>
      <pc:sldChg chg="modSp">
        <pc:chgData name="Alice Jones" userId="6c6239ca-2f90-4fdd-a09b-79ad011f5440" providerId="ADAL" clId="{D5D74A2B-5A1D-4F6C-8B34-C112B9149AD5}" dt="2023-11-02T16:12:25.211" v="678" actId="20577"/>
        <pc:sldMkLst>
          <pc:docMk/>
          <pc:sldMk cId="2503655065" sldId="306"/>
        </pc:sldMkLst>
        <pc:spChg chg="mod">
          <ac:chgData name="Alice Jones" userId="6c6239ca-2f90-4fdd-a09b-79ad011f5440" providerId="ADAL" clId="{D5D74A2B-5A1D-4F6C-8B34-C112B9149AD5}" dt="2023-11-02T16:12:25.211" v="678" actId="20577"/>
          <ac:spMkLst>
            <pc:docMk/>
            <pc:sldMk cId="2503655065" sldId="306"/>
            <ac:spMk id="2" creationId="{BFEF8D0C-94EC-A463-8535-6EF54DA2D581}"/>
          </ac:spMkLst>
        </pc:spChg>
      </pc:sldChg>
      <pc:sldChg chg="modSp mod">
        <pc:chgData name="Alice Jones" userId="6c6239ca-2f90-4fdd-a09b-79ad011f5440" providerId="ADAL" clId="{D5D74A2B-5A1D-4F6C-8B34-C112B9149AD5}" dt="2023-11-02T13:08:07.320" v="339" actId="2085"/>
        <pc:sldMkLst>
          <pc:docMk/>
          <pc:sldMk cId="720286151" sldId="311"/>
        </pc:sldMkLst>
        <pc:spChg chg="mod">
          <ac:chgData name="Alice Jones" userId="6c6239ca-2f90-4fdd-a09b-79ad011f5440" providerId="ADAL" clId="{D5D74A2B-5A1D-4F6C-8B34-C112B9149AD5}" dt="2023-11-02T13:07:09.076" v="333" actId="2085"/>
          <ac:spMkLst>
            <pc:docMk/>
            <pc:sldMk cId="720286151" sldId="311"/>
            <ac:spMk id="14" creationId="{70169836-7F75-BA3E-8077-588B1AA40923}"/>
          </ac:spMkLst>
        </pc:spChg>
        <pc:spChg chg="mod">
          <ac:chgData name="Alice Jones" userId="6c6239ca-2f90-4fdd-a09b-79ad011f5440" providerId="ADAL" clId="{D5D74A2B-5A1D-4F6C-8B34-C112B9149AD5}" dt="2023-11-02T13:07:31.414" v="335" actId="2085"/>
          <ac:spMkLst>
            <pc:docMk/>
            <pc:sldMk cId="720286151" sldId="311"/>
            <ac:spMk id="21" creationId="{664B2E43-2776-1967-58C9-C32AD4A1D5BD}"/>
          </ac:spMkLst>
        </pc:spChg>
        <pc:spChg chg="mod">
          <ac:chgData name="Alice Jones" userId="6c6239ca-2f90-4fdd-a09b-79ad011f5440" providerId="ADAL" clId="{D5D74A2B-5A1D-4F6C-8B34-C112B9149AD5}" dt="2023-11-02T13:07:50.158" v="337" actId="2085"/>
          <ac:spMkLst>
            <pc:docMk/>
            <pc:sldMk cId="720286151" sldId="311"/>
            <ac:spMk id="22" creationId="{E39AB178-2D47-2432-0466-A07604D3FEE3}"/>
          </ac:spMkLst>
        </pc:spChg>
        <pc:spChg chg="mod">
          <ac:chgData name="Alice Jones" userId="6c6239ca-2f90-4fdd-a09b-79ad011f5440" providerId="ADAL" clId="{D5D74A2B-5A1D-4F6C-8B34-C112B9149AD5}" dt="2023-11-02T13:08:07.320" v="339" actId="2085"/>
          <ac:spMkLst>
            <pc:docMk/>
            <pc:sldMk cId="720286151" sldId="311"/>
            <ac:spMk id="23" creationId="{47D2388C-5AF4-E26D-CE72-9A30A9DC5028}"/>
          </ac:spMkLst>
        </pc:spChg>
      </pc:sldChg>
      <pc:sldChg chg="addSp modSp mod">
        <pc:chgData name="Alice Jones" userId="6c6239ca-2f90-4fdd-a09b-79ad011f5440" providerId="ADAL" clId="{D5D74A2B-5A1D-4F6C-8B34-C112B9149AD5}" dt="2023-11-02T13:08:57.403" v="342" actId="207"/>
        <pc:sldMkLst>
          <pc:docMk/>
          <pc:sldMk cId="425095878" sldId="314"/>
        </pc:sldMkLst>
        <pc:spChg chg="add mod">
          <ac:chgData name="Alice Jones" userId="6c6239ca-2f90-4fdd-a09b-79ad011f5440" providerId="ADAL" clId="{D5D74A2B-5A1D-4F6C-8B34-C112B9149AD5}" dt="2023-11-02T13:08:57.403" v="342" actId="207"/>
          <ac:spMkLst>
            <pc:docMk/>
            <pc:sldMk cId="425095878" sldId="314"/>
            <ac:spMk id="2" creationId="{66EE0B1F-32C5-BE55-EF8A-84FD4E953CA9}"/>
          </ac:spMkLst>
        </pc:spChg>
      </pc:sldChg>
      <pc:sldChg chg="modSp">
        <pc:chgData name="Alice Jones" userId="6c6239ca-2f90-4fdd-a09b-79ad011f5440" providerId="ADAL" clId="{D5D74A2B-5A1D-4F6C-8B34-C112B9149AD5}" dt="2023-11-02T13:11:31.148" v="350"/>
        <pc:sldMkLst>
          <pc:docMk/>
          <pc:sldMk cId="1607074249" sldId="324"/>
        </pc:sldMkLst>
        <pc:picChg chg="mod">
          <ac:chgData name="Alice Jones" userId="6c6239ca-2f90-4fdd-a09b-79ad011f5440" providerId="ADAL" clId="{D5D74A2B-5A1D-4F6C-8B34-C112B9149AD5}" dt="2023-11-02T13:11:31.148" v="350"/>
          <ac:picMkLst>
            <pc:docMk/>
            <pc:sldMk cId="1607074249" sldId="324"/>
            <ac:picMk id="3" creationId="{8E263AAC-B276-0F06-BE6A-0774FD2F20F6}"/>
          </ac:picMkLst>
        </pc:picChg>
      </pc:sldChg>
      <pc:sldChg chg="addSp delSp modSp mod addAnim delAnim modAnim">
        <pc:chgData name="Alice Jones" userId="6c6239ca-2f90-4fdd-a09b-79ad011f5440" providerId="ADAL" clId="{D5D74A2B-5A1D-4F6C-8B34-C112B9149AD5}" dt="2023-11-02T16:07:45.970" v="674" actId="1038"/>
        <pc:sldMkLst>
          <pc:docMk/>
          <pc:sldMk cId="1111226849" sldId="327"/>
        </pc:sldMkLst>
        <pc:spChg chg="add del mod">
          <ac:chgData name="Alice Jones" userId="6c6239ca-2f90-4fdd-a09b-79ad011f5440" providerId="ADAL" clId="{D5D74A2B-5A1D-4F6C-8B34-C112B9149AD5}" dt="2023-11-02T16:07:41.724" v="669" actId="14100"/>
          <ac:spMkLst>
            <pc:docMk/>
            <pc:sldMk cId="1111226849" sldId="327"/>
            <ac:spMk id="4" creationId="{F6252AC7-7E57-AE4F-9B55-907E9992D05F}"/>
          </ac:spMkLst>
        </pc:spChg>
        <pc:spChg chg="add del mod">
          <ac:chgData name="Alice Jones" userId="6c6239ca-2f90-4fdd-a09b-79ad011f5440" providerId="ADAL" clId="{D5D74A2B-5A1D-4F6C-8B34-C112B9149AD5}" dt="2023-11-02T16:07:45.970" v="674" actId="1038"/>
          <ac:spMkLst>
            <pc:docMk/>
            <pc:sldMk cId="1111226849" sldId="327"/>
            <ac:spMk id="5" creationId="{649B39C6-34CA-6B3F-5098-15651501C250}"/>
          </ac:spMkLst>
        </pc:spChg>
        <pc:spChg chg="del">
          <ac:chgData name="Alice Jones" userId="6c6239ca-2f90-4fdd-a09b-79ad011f5440" providerId="ADAL" clId="{D5D74A2B-5A1D-4F6C-8B34-C112B9149AD5}" dt="2023-11-02T15:35:33.667" v="351" actId="478"/>
          <ac:spMkLst>
            <pc:docMk/>
            <pc:sldMk cId="1111226849" sldId="327"/>
            <ac:spMk id="15" creationId="{DA6BC267-4BCA-F287-F6B7-4EBE93674E04}"/>
          </ac:spMkLst>
        </pc:spChg>
        <pc:picChg chg="add del mod">
          <ac:chgData name="Alice Jones" userId="6c6239ca-2f90-4fdd-a09b-79ad011f5440" providerId="ADAL" clId="{D5D74A2B-5A1D-4F6C-8B34-C112B9149AD5}" dt="2023-11-02T15:43:31.706" v="355" actId="478"/>
          <ac:picMkLst>
            <pc:docMk/>
            <pc:sldMk cId="1111226849" sldId="327"/>
            <ac:picMk id="2" creationId="{2D4481D1-7D1F-0AFF-1606-5E2C860BC6B5}"/>
          </ac:picMkLst>
        </pc:picChg>
        <pc:picChg chg="add mod ord">
          <ac:chgData name="Alice Jones" userId="6c6239ca-2f90-4fdd-a09b-79ad011f5440" providerId="ADAL" clId="{D5D74A2B-5A1D-4F6C-8B34-C112B9149AD5}" dt="2023-11-02T16:07:04.235" v="601" actId="1076"/>
          <ac:picMkLst>
            <pc:docMk/>
            <pc:sldMk cId="1111226849" sldId="327"/>
            <ac:picMk id="3" creationId="{78637EAE-257D-D63E-C474-BE5C15FC14BC}"/>
          </ac:picMkLst>
        </pc:picChg>
      </pc:sldChg>
      <pc:sldChg chg="addSp delSp modSp mod addAnim delAnim modAnim">
        <pc:chgData name="Alice Jones" userId="6c6239ca-2f90-4fdd-a09b-79ad011f5440" providerId="ADAL" clId="{D5D74A2B-5A1D-4F6C-8B34-C112B9149AD5}" dt="2023-11-02T13:06:18.836" v="331" actId="1076"/>
        <pc:sldMkLst>
          <pc:docMk/>
          <pc:sldMk cId="3479789281" sldId="328"/>
        </pc:sldMkLst>
        <pc:spChg chg="add mod">
          <ac:chgData name="Alice Jones" userId="6c6239ca-2f90-4fdd-a09b-79ad011f5440" providerId="ADAL" clId="{D5D74A2B-5A1D-4F6C-8B34-C112B9149AD5}" dt="2023-11-02T13:04:58.345" v="324" actId="14100"/>
          <ac:spMkLst>
            <pc:docMk/>
            <pc:sldMk cId="3479789281" sldId="328"/>
            <ac:spMk id="2" creationId="{4D9537E2-6B78-C468-AD46-D33584C078DA}"/>
          </ac:spMkLst>
        </pc:spChg>
        <pc:spChg chg="add mod">
          <ac:chgData name="Alice Jones" userId="6c6239ca-2f90-4fdd-a09b-79ad011f5440" providerId="ADAL" clId="{D5D74A2B-5A1D-4F6C-8B34-C112B9149AD5}" dt="2023-11-02T13:04:53.688" v="323" actId="1035"/>
          <ac:spMkLst>
            <pc:docMk/>
            <pc:sldMk cId="3479789281" sldId="328"/>
            <ac:spMk id="3" creationId="{F769B814-0807-5523-E6FE-3E4A28C524C9}"/>
          </ac:spMkLst>
        </pc:spChg>
        <pc:spChg chg="mod">
          <ac:chgData name="Alice Jones" userId="6c6239ca-2f90-4fdd-a09b-79ad011f5440" providerId="ADAL" clId="{D5D74A2B-5A1D-4F6C-8B34-C112B9149AD5}" dt="2023-11-02T13:00:16.377" v="204" actId="1076"/>
          <ac:spMkLst>
            <pc:docMk/>
            <pc:sldMk cId="3479789281" sldId="328"/>
            <ac:spMk id="4" creationId="{7D8685FB-BF7B-4AB3-125B-82B81454CE71}"/>
          </ac:spMkLst>
        </pc:spChg>
        <pc:spChg chg="mod">
          <ac:chgData name="Alice Jones" userId="6c6239ca-2f90-4fdd-a09b-79ad011f5440" providerId="ADAL" clId="{D5D74A2B-5A1D-4F6C-8B34-C112B9149AD5}" dt="2023-11-02T13:02:31.691" v="226" actId="1076"/>
          <ac:spMkLst>
            <pc:docMk/>
            <pc:sldMk cId="3479789281" sldId="328"/>
            <ac:spMk id="5" creationId="{D1200F7F-96A2-D6BA-F986-BA8E51C026AC}"/>
          </ac:spMkLst>
        </pc:spChg>
        <pc:spChg chg="mod">
          <ac:chgData name="Alice Jones" userId="6c6239ca-2f90-4fdd-a09b-79ad011f5440" providerId="ADAL" clId="{D5D74A2B-5A1D-4F6C-8B34-C112B9149AD5}" dt="2023-11-02T13:02:30.895" v="225" actId="1076"/>
          <ac:spMkLst>
            <pc:docMk/>
            <pc:sldMk cId="3479789281" sldId="328"/>
            <ac:spMk id="6" creationId="{FD8B558A-0757-37D8-632A-DAD427ED172C}"/>
          </ac:spMkLst>
        </pc:spChg>
        <pc:spChg chg="mod">
          <ac:chgData name="Alice Jones" userId="6c6239ca-2f90-4fdd-a09b-79ad011f5440" providerId="ADAL" clId="{D5D74A2B-5A1D-4F6C-8B34-C112B9149AD5}" dt="2023-11-02T13:02:29.712" v="221" actId="1076"/>
          <ac:spMkLst>
            <pc:docMk/>
            <pc:sldMk cId="3479789281" sldId="328"/>
            <ac:spMk id="7" creationId="{6AF59408-1285-8613-46C7-532AF17EF78D}"/>
          </ac:spMkLst>
        </pc:spChg>
        <pc:spChg chg="add del mod">
          <ac:chgData name="Alice Jones" userId="6c6239ca-2f90-4fdd-a09b-79ad011f5440" providerId="ADAL" clId="{D5D74A2B-5A1D-4F6C-8B34-C112B9149AD5}" dt="2023-11-02T13:02:28.975" v="220" actId="21"/>
          <ac:spMkLst>
            <pc:docMk/>
            <pc:sldMk cId="3479789281" sldId="328"/>
            <ac:spMk id="8" creationId="{65DB7BF4-FA2A-7F20-D5DB-049736BDEAFD}"/>
          </ac:spMkLst>
        </pc:spChg>
        <pc:spChg chg="mod">
          <ac:chgData name="Alice Jones" userId="6c6239ca-2f90-4fdd-a09b-79ad011f5440" providerId="ADAL" clId="{D5D74A2B-5A1D-4F6C-8B34-C112B9149AD5}" dt="2023-11-02T13:02:29.730" v="222" actId="1076"/>
          <ac:spMkLst>
            <pc:docMk/>
            <pc:sldMk cId="3479789281" sldId="328"/>
            <ac:spMk id="9" creationId="{1E226801-2EC6-5758-1FB3-3AFBF2F01D02}"/>
          </ac:spMkLst>
        </pc:spChg>
        <pc:spChg chg="mod">
          <ac:chgData name="Alice Jones" userId="6c6239ca-2f90-4fdd-a09b-79ad011f5440" providerId="ADAL" clId="{D5D74A2B-5A1D-4F6C-8B34-C112B9149AD5}" dt="2023-11-02T13:00:24.359" v="206" actId="1076"/>
          <ac:spMkLst>
            <pc:docMk/>
            <pc:sldMk cId="3479789281" sldId="328"/>
            <ac:spMk id="10" creationId="{3712ADB8-14DA-2EE8-E2FF-6868FC8F4577}"/>
          </ac:spMkLst>
        </pc:spChg>
        <pc:spChg chg="mod">
          <ac:chgData name="Alice Jones" userId="6c6239ca-2f90-4fdd-a09b-79ad011f5440" providerId="ADAL" clId="{D5D74A2B-5A1D-4F6C-8B34-C112B9149AD5}" dt="2023-11-02T13:02:30.555" v="224" actId="1076"/>
          <ac:spMkLst>
            <pc:docMk/>
            <pc:sldMk cId="3479789281" sldId="328"/>
            <ac:spMk id="13" creationId="{930601B0-EA64-E44B-1D9E-0475179AD209}"/>
          </ac:spMkLst>
        </pc:spChg>
        <pc:spChg chg="mod">
          <ac:chgData name="Alice Jones" userId="6c6239ca-2f90-4fdd-a09b-79ad011f5440" providerId="ADAL" clId="{D5D74A2B-5A1D-4F6C-8B34-C112B9149AD5}" dt="2023-11-02T13:02:27.475" v="216" actId="1076"/>
          <ac:spMkLst>
            <pc:docMk/>
            <pc:sldMk cId="3479789281" sldId="328"/>
            <ac:spMk id="14" creationId="{8E41CBC5-9805-6254-C43A-012E52AD20F9}"/>
          </ac:spMkLst>
        </pc:spChg>
        <pc:spChg chg="mod">
          <ac:chgData name="Alice Jones" userId="6c6239ca-2f90-4fdd-a09b-79ad011f5440" providerId="ADAL" clId="{D5D74A2B-5A1D-4F6C-8B34-C112B9149AD5}" dt="2023-11-02T13:02:27.910" v="217" actId="1076"/>
          <ac:spMkLst>
            <pc:docMk/>
            <pc:sldMk cId="3479789281" sldId="328"/>
            <ac:spMk id="15" creationId="{75362BAB-8C9B-571D-0E97-ECCB5943BD70}"/>
          </ac:spMkLst>
        </pc:spChg>
        <pc:picChg chg="mod">
          <ac:chgData name="Alice Jones" userId="6c6239ca-2f90-4fdd-a09b-79ad011f5440" providerId="ADAL" clId="{D5D74A2B-5A1D-4F6C-8B34-C112B9149AD5}" dt="2023-11-02T13:06:18.836" v="331" actId="1076"/>
          <ac:picMkLst>
            <pc:docMk/>
            <pc:sldMk cId="3479789281" sldId="328"/>
            <ac:picMk id="12" creationId="{2E688E0F-3260-9AC2-91AA-7EFA3CB6972E}"/>
          </ac:picMkLst>
        </pc:picChg>
      </pc:sldChg>
    </pc:docChg>
  </pc:docChgLst>
  <pc:docChgLst>
    <pc:chgData name="Alice Jones" userId="S::alice.jones@bumblebeeconservation.org::6c6239ca-2f90-4fdd-a09b-79ad011f5440" providerId="AD" clId="Web-{66B69934-35B5-4210-9E75-023C301BED91}"/>
    <pc:docChg chg="addSld delSld modSld">
      <pc:chgData name="Alice Jones" userId="S::alice.jones@bumblebeeconservation.org::6c6239ca-2f90-4fdd-a09b-79ad011f5440" providerId="AD" clId="Web-{66B69934-35B5-4210-9E75-023C301BED91}" dt="2023-11-03T15:04:05.800" v="1694"/>
      <pc:docMkLst>
        <pc:docMk/>
      </pc:docMkLst>
      <pc:sldChg chg="addSp delSp modSp modNotes">
        <pc:chgData name="Alice Jones" userId="S::alice.jones@bumblebeeconservation.org::6c6239ca-2f90-4fdd-a09b-79ad011f5440" providerId="AD" clId="Web-{66B69934-35B5-4210-9E75-023C301BED91}" dt="2023-11-03T11:51:16.897" v="268"/>
        <pc:sldMkLst>
          <pc:docMk/>
          <pc:sldMk cId="2774509532" sldId="305"/>
        </pc:sldMkLst>
        <pc:spChg chg="add del">
          <ac:chgData name="Alice Jones" userId="S::alice.jones@bumblebeeconservation.org::6c6239ca-2f90-4fdd-a09b-79ad011f5440" providerId="AD" clId="Web-{66B69934-35B5-4210-9E75-023C301BED91}" dt="2023-11-03T11:47:26.359" v="72"/>
          <ac:spMkLst>
            <pc:docMk/>
            <pc:sldMk cId="2774509532" sldId="305"/>
            <ac:spMk id="2" creationId="{0B7CF173-93DF-501F-97BA-9093DD1F6F5C}"/>
          </ac:spMkLst>
        </pc:spChg>
        <pc:spChg chg="add mod">
          <ac:chgData name="Alice Jones" userId="S::alice.jones@bumblebeeconservation.org::6c6239ca-2f90-4fdd-a09b-79ad011f5440" providerId="AD" clId="Web-{66B69934-35B5-4210-9E75-023C301BED91}" dt="2023-11-03T11:49:16.128" v="124" actId="1076"/>
          <ac:spMkLst>
            <pc:docMk/>
            <pc:sldMk cId="2774509532" sldId="305"/>
            <ac:spMk id="3" creationId="{C6954246-4EED-B494-17C0-04840C6D8449}"/>
          </ac:spMkLst>
        </pc:spChg>
        <pc:spChg chg="del">
          <ac:chgData name="Alice Jones" userId="S::alice.jones@bumblebeeconservation.org::6c6239ca-2f90-4fdd-a09b-79ad011f5440" providerId="AD" clId="Web-{66B69934-35B5-4210-9E75-023C301BED91}" dt="2023-11-03T11:47:12.733" v="66"/>
          <ac:spMkLst>
            <pc:docMk/>
            <pc:sldMk cId="2774509532" sldId="305"/>
            <ac:spMk id="6" creationId="{8460FA57-D20E-34FC-A1AD-8ACF435F9408}"/>
          </ac:spMkLst>
        </pc:spChg>
        <pc:spChg chg="del">
          <ac:chgData name="Alice Jones" userId="S::alice.jones@bumblebeeconservation.org::6c6239ca-2f90-4fdd-a09b-79ad011f5440" providerId="AD" clId="Web-{66B69934-35B5-4210-9E75-023C301BED91}" dt="2023-11-03T11:47:15.984" v="67"/>
          <ac:spMkLst>
            <pc:docMk/>
            <pc:sldMk cId="2774509532" sldId="305"/>
            <ac:spMk id="7" creationId="{CD4538E7-EC41-630F-5B3C-C781C5C7AFEC}"/>
          </ac:spMkLst>
        </pc:spChg>
        <pc:spChg chg="del">
          <ac:chgData name="Alice Jones" userId="S::alice.jones@bumblebeeconservation.org::6c6239ca-2f90-4fdd-a09b-79ad011f5440" providerId="AD" clId="Web-{66B69934-35B5-4210-9E75-023C301BED91}" dt="2023-11-03T11:47:16.374" v="68"/>
          <ac:spMkLst>
            <pc:docMk/>
            <pc:sldMk cId="2774509532" sldId="305"/>
            <ac:spMk id="13" creationId="{65096392-AF3A-8E2A-635D-8F1F13638ECB}"/>
          </ac:spMkLst>
        </pc:spChg>
        <pc:spChg chg="del">
          <ac:chgData name="Alice Jones" userId="S::alice.jones@bumblebeeconservation.org::6c6239ca-2f90-4fdd-a09b-79ad011f5440" providerId="AD" clId="Web-{66B69934-35B5-4210-9E75-023C301BED91}" dt="2023-11-03T11:47:17.937" v="69"/>
          <ac:spMkLst>
            <pc:docMk/>
            <pc:sldMk cId="2774509532" sldId="305"/>
            <ac:spMk id="14" creationId="{4BCB5E45-C37A-39A0-FEA9-4DFFC388BEC2}"/>
          </ac:spMkLst>
        </pc:spChg>
        <pc:spChg chg="del">
          <ac:chgData name="Alice Jones" userId="S::alice.jones@bumblebeeconservation.org::6c6239ca-2f90-4fdd-a09b-79ad011f5440" providerId="AD" clId="Web-{66B69934-35B5-4210-9E75-023C301BED91}" dt="2023-11-03T11:47:18.874" v="70"/>
          <ac:spMkLst>
            <pc:docMk/>
            <pc:sldMk cId="2774509532" sldId="305"/>
            <ac:spMk id="15" creationId="{DA6BC267-4BCA-F287-F6B7-4EBE93674E04}"/>
          </ac:spMkLst>
        </pc:spChg>
        <pc:picChg chg="add mod modCrop">
          <ac:chgData name="Alice Jones" userId="S::alice.jones@bumblebeeconservation.org::6c6239ca-2f90-4fdd-a09b-79ad011f5440" providerId="AD" clId="Web-{66B69934-35B5-4210-9E75-023C301BED91}" dt="2023-11-03T11:49:12.081" v="123" actId="1076"/>
          <ac:picMkLst>
            <pc:docMk/>
            <pc:sldMk cId="2774509532" sldId="305"/>
            <ac:picMk id="4" creationId="{7EE8BD00-83CA-17E6-76A9-502E11BA7F2C}"/>
          </ac:picMkLst>
        </pc:picChg>
      </pc:sldChg>
      <pc:sldChg chg="addSp modSp addAnim delAnim modAnim modNotes">
        <pc:chgData name="Alice Jones" userId="S::alice.jones@bumblebeeconservation.org::6c6239ca-2f90-4fdd-a09b-79ad011f5440" providerId="AD" clId="Web-{66B69934-35B5-4210-9E75-023C301BED91}" dt="2023-11-03T12:43:25.355" v="1545"/>
        <pc:sldMkLst>
          <pc:docMk/>
          <pc:sldMk cId="2503655065" sldId="306"/>
        </pc:sldMkLst>
        <pc:spChg chg="mod">
          <ac:chgData name="Alice Jones" userId="S::alice.jones@bumblebeeconservation.org::6c6239ca-2f90-4fdd-a09b-79ad011f5440" providerId="AD" clId="Web-{66B69934-35B5-4210-9E75-023C301BED91}" dt="2023-11-03T12:24:20.491" v="1179" actId="20577"/>
          <ac:spMkLst>
            <pc:docMk/>
            <pc:sldMk cId="2503655065" sldId="306"/>
            <ac:spMk id="2" creationId="{BFEF8D0C-94EC-A463-8535-6EF54DA2D581}"/>
          </ac:spMkLst>
        </pc:spChg>
        <pc:spChg chg="add mod">
          <ac:chgData name="Alice Jones" userId="S::alice.jones@bumblebeeconservation.org::6c6239ca-2f90-4fdd-a09b-79ad011f5440" providerId="AD" clId="Web-{66B69934-35B5-4210-9E75-023C301BED91}" dt="2023-11-03T12:32:05.099" v="1420" actId="1076"/>
          <ac:spMkLst>
            <pc:docMk/>
            <pc:sldMk cId="2503655065" sldId="306"/>
            <ac:spMk id="6" creationId="{4F41D547-C1D6-1A0C-6962-4A1B675E3525}"/>
          </ac:spMkLst>
        </pc:spChg>
        <pc:spChg chg="add mod ord">
          <ac:chgData name="Alice Jones" userId="S::alice.jones@bumblebeeconservation.org::6c6239ca-2f90-4fdd-a09b-79ad011f5440" providerId="AD" clId="Web-{66B69934-35B5-4210-9E75-023C301BED91}" dt="2023-11-03T12:43:19.933" v="1544"/>
          <ac:spMkLst>
            <pc:docMk/>
            <pc:sldMk cId="2503655065" sldId="306"/>
            <ac:spMk id="9" creationId="{49457A1A-1D2F-9890-236A-B29A4861BB67}"/>
          </ac:spMkLst>
        </pc:spChg>
      </pc:sldChg>
      <pc:sldChg chg="modSp modNotes">
        <pc:chgData name="Alice Jones" userId="S::alice.jones@bumblebeeconservation.org::6c6239ca-2f90-4fdd-a09b-79ad011f5440" providerId="AD" clId="Web-{66B69934-35B5-4210-9E75-023C301BED91}" dt="2023-11-03T12:16:09.351" v="899"/>
        <pc:sldMkLst>
          <pc:docMk/>
          <pc:sldMk cId="81554140" sldId="308"/>
        </pc:sldMkLst>
        <pc:picChg chg="mod modCrop">
          <ac:chgData name="Alice Jones" userId="S::alice.jones@bumblebeeconservation.org::6c6239ca-2f90-4fdd-a09b-79ad011f5440" providerId="AD" clId="Web-{66B69934-35B5-4210-9E75-023C301BED91}" dt="2023-11-03T12:12:04.030" v="839"/>
          <ac:picMkLst>
            <pc:docMk/>
            <pc:sldMk cId="81554140" sldId="308"/>
            <ac:picMk id="8" creationId="{EAEB2007-710D-17DA-0C82-C5117804ED75}"/>
          </ac:picMkLst>
        </pc:picChg>
      </pc:sldChg>
      <pc:sldChg chg="addSp delSp modSp addAnim delAnim modNotes">
        <pc:chgData name="Alice Jones" userId="S::alice.jones@bumblebeeconservation.org::6c6239ca-2f90-4fdd-a09b-79ad011f5440" providerId="AD" clId="Web-{66B69934-35B5-4210-9E75-023C301BED91}" dt="2023-11-03T15:04:05.800" v="1694"/>
        <pc:sldMkLst>
          <pc:docMk/>
          <pc:sldMk cId="720286151" sldId="311"/>
        </pc:sldMkLst>
        <pc:spChg chg="del">
          <ac:chgData name="Alice Jones" userId="S::alice.jones@bumblebeeconservation.org::6c6239ca-2f90-4fdd-a09b-79ad011f5440" providerId="AD" clId="Web-{66B69934-35B5-4210-9E75-023C301BED91}" dt="2023-11-03T12:47:28.816" v="1604"/>
          <ac:spMkLst>
            <pc:docMk/>
            <pc:sldMk cId="720286151" sldId="311"/>
            <ac:spMk id="14" creationId="{70169836-7F75-BA3E-8077-588B1AA40923}"/>
          </ac:spMkLst>
        </pc:spChg>
        <pc:spChg chg="del">
          <ac:chgData name="Alice Jones" userId="S::alice.jones@bumblebeeconservation.org::6c6239ca-2f90-4fdd-a09b-79ad011f5440" providerId="AD" clId="Web-{66B69934-35B5-4210-9E75-023C301BED91}" dt="2023-11-03T12:47:49.629" v="1611"/>
          <ac:spMkLst>
            <pc:docMk/>
            <pc:sldMk cId="720286151" sldId="311"/>
            <ac:spMk id="21" creationId="{664B2E43-2776-1967-58C9-C32AD4A1D5BD}"/>
          </ac:spMkLst>
        </pc:spChg>
        <pc:spChg chg="del">
          <ac:chgData name="Alice Jones" userId="S::alice.jones@bumblebeeconservation.org::6c6239ca-2f90-4fdd-a09b-79ad011f5440" providerId="AD" clId="Web-{66B69934-35B5-4210-9E75-023C301BED91}" dt="2023-11-03T12:47:56.270" v="1614"/>
          <ac:spMkLst>
            <pc:docMk/>
            <pc:sldMk cId="720286151" sldId="311"/>
            <ac:spMk id="22" creationId="{E39AB178-2D47-2432-0466-A07604D3FEE3}"/>
          </ac:spMkLst>
        </pc:spChg>
        <pc:spChg chg="del">
          <ac:chgData name="Alice Jones" userId="S::alice.jones@bumblebeeconservation.org::6c6239ca-2f90-4fdd-a09b-79ad011f5440" providerId="AD" clId="Web-{66B69934-35B5-4210-9E75-023C301BED91}" dt="2023-11-03T12:47:58.301" v="1615"/>
          <ac:spMkLst>
            <pc:docMk/>
            <pc:sldMk cId="720286151" sldId="311"/>
            <ac:spMk id="23" creationId="{47D2388C-5AF4-E26D-CE72-9A30A9DC5028}"/>
          </ac:spMkLst>
        </pc:spChg>
        <pc:spChg chg="add">
          <ac:chgData name="Alice Jones" userId="S::alice.jones@bumblebeeconservation.org::6c6239ca-2f90-4fdd-a09b-79ad011f5440" providerId="AD" clId="Web-{66B69934-35B5-4210-9E75-023C301BED91}" dt="2023-11-03T12:46:41.174" v="1594"/>
          <ac:spMkLst>
            <pc:docMk/>
            <pc:sldMk cId="720286151" sldId="311"/>
            <ac:spMk id="37" creationId="{A71BF565-A478-70AB-E18E-91814BF9B546}"/>
          </ac:spMkLst>
        </pc:spChg>
        <pc:spChg chg="add">
          <ac:chgData name="Alice Jones" userId="S::alice.jones@bumblebeeconservation.org::6c6239ca-2f90-4fdd-a09b-79ad011f5440" providerId="AD" clId="Web-{66B69934-35B5-4210-9E75-023C301BED91}" dt="2023-11-03T12:46:41.174" v="1594"/>
          <ac:spMkLst>
            <pc:docMk/>
            <pc:sldMk cId="720286151" sldId="311"/>
            <ac:spMk id="38" creationId="{3E89D319-F23D-867B-6D01-0B876FE5D40F}"/>
          </ac:spMkLst>
        </pc:spChg>
        <pc:spChg chg="add mod">
          <ac:chgData name="Alice Jones" userId="S::alice.jones@bumblebeeconservation.org::6c6239ca-2f90-4fdd-a09b-79ad011f5440" providerId="AD" clId="Web-{66B69934-35B5-4210-9E75-023C301BED91}" dt="2023-11-03T12:47:45.238" v="1610" actId="1076"/>
          <ac:spMkLst>
            <pc:docMk/>
            <pc:sldMk cId="720286151" sldId="311"/>
            <ac:spMk id="40" creationId="{459D1682-7A7D-7B5B-05DD-5522559F44DF}"/>
          </ac:spMkLst>
        </pc:spChg>
        <pc:spChg chg="add mod">
          <ac:chgData name="Alice Jones" userId="S::alice.jones@bumblebeeconservation.org::6c6239ca-2f90-4fdd-a09b-79ad011f5440" providerId="AD" clId="Web-{66B69934-35B5-4210-9E75-023C301BED91}" dt="2023-11-03T12:47:52.035" v="1613" actId="1076"/>
          <ac:spMkLst>
            <pc:docMk/>
            <pc:sldMk cId="720286151" sldId="311"/>
            <ac:spMk id="41" creationId="{DE53D545-26EB-1147-BAA7-704E0501E775}"/>
          </ac:spMkLst>
        </pc:spChg>
        <pc:spChg chg="add mod">
          <ac:chgData name="Alice Jones" userId="S::alice.jones@bumblebeeconservation.org::6c6239ca-2f90-4fdd-a09b-79ad011f5440" providerId="AD" clId="Web-{66B69934-35B5-4210-9E75-023C301BED91}" dt="2023-11-03T12:48:04.676" v="1617" actId="1076"/>
          <ac:spMkLst>
            <pc:docMk/>
            <pc:sldMk cId="720286151" sldId="311"/>
            <ac:spMk id="42" creationId="{AE86BBA1-FDBB-9FD0-3281-DEC4C3700742}"/>
          </ac:spMkLst>
        </pc:spChg>
        <pc:spChg chg="add mod">
          <ac:chgData name="Alice Jones" userId="S::alice.jones@bumblebeeconservation.org::6c6239ca-2f90-4fdd-a09b-79ad011f5440" providerId="AD" clId="Web-{66B69934-35B5-4210-9E75-023C301BED91}" dt="2023-11-03T12:48:09.114" v="1619" actId="1076"/>
          <ac:spMkLst>
            <pc:docMk/>
            <pc:sldMk cId="720286151" sldId="311"/>
            <ac:spMk id="43" creationId="{B6DAF6F3-28C2-B925-A978-E55B55DF2349}"/>
          </ac:spMkLst>
        </pc:spChg>
        <pc:grpChg chg="add del">
          <ac:chgData name="Alice Jones" userId="S::alice.jones@bumblebeeconservation.org::6c6239ca-2f90-4fdd-a09b-79ad011f5440" providerId="AD" clId="Web-{66B69934-35B5-4210-9E75-023C301BED91}" dt="2023-11-03T12:46:13.642" v="1589"/>
          <ac:grpSpMkLst>
            <pc:docMk/>
            <pc:sldMk cId="720286151" sldId="311"/>
            <ac:grpSpMk id="20" creationId="{8384D514-DDF0-4873-EEF5-0659D5F6154D}"/>
          </ac:grpSpMkLst>
        </pc:grpChg>
        <pc:grpChg chg="add del">
          <ac:chgData name="Alice Jones" userId="S::alice.jones@bumblebeeconservation.org::6c6239ca-2f90-4fdd-a09b-79ad011f5440" providerId="AD" clId="Web-{66B69934-35B5-4210-9E75-023C301BED91}" dt="2023-11-03T12:46:26.376" v="1591"/>
          <ac:grpSpMkLst>
            <pc:docMk/>
            <pc:sldMk cId="720286151" sldId="311"/>
            <ac:grpSpMk id="31" creationId="{43489D51-4F9D-A3D3-5ACA-A1737C387103}"/>
          </ac:grpSpMkLst>
        </pc:grpChg>
        <pc:grpChg chg="add del">
          <ac:chgData name="Alice Jones" userId="S::alice.jones@bumblebeeconservation.org::6c6239ca-2f90-4fdd-a09b-79ad011f5440" providerId="AD" clId="Web-{66B69934-35B5-4210-9E75-023C301BED91}" dt="2023-11-03T12:47:19.784" v="1602"/>
          <ac:grpSpMkLst>
            <pc:docMk/>
            <pc:sldMk cId="720286151" sldId="311"/>
            <ac:grpSpMk id="32" creationId="{850F909E-4206-1965-FE00-EF1E6C349576}"/>
          </ac:grpSpMkLst>
        </pc:grpChg>
        <pc:picChg chg="add">
          <ac:chgData name="Alice Jones" userId="S::alice.jones@bumblebeeconservation.org::6c6239ca-2f90-4fdd-a09b-79ad011f5440" providerId="AD" clId="Web-{66B69934-35B5-4210-9E75-023C301BED91}" dt="2023-11-03T12:46:41.174" v="1594"/>
          <ac:picMkLst>
            <pc:docMk/>
            <pc:sldMk cId="720286151" sldId="311"/>
            <ac:picMk id="33" creationId="{3A1F3108-B333-50EC-8CA1-9EB2AD61B092}"/>
          </ac:picMkLst>
        </pc:picChg>
        <pc:picChg chg="add">
          <ac:chgData name="Alice Jones" userId="S::alice.jones@bumblebeeconservation.org::6c6239ca-2f90-4fdd-a09b-79ad011f5440" providerId="AD" clId="Web-{66B69934-35B5-4210-9E75-023C301BED91}" dt="2023-11-03T12:46:41.174" v="1594"/>
          <ac:picMkLst>
            <pc:docMk/>
            <pc:sldMk cId="720286151" sldId="311"/>
            <ac:picMk id="34" creationId="{0072A005-E358-D3B0-8698-2A6C6A9BB85C}"/>
          </ac:picMkLst>
        </pc:picChg>
        <pc:picChg chg="add">
          <ac:chgData name="Alice Jones" userId="S::alice.jones@bumblebeeconservation.org::6c6239ca-2f90-4fdd-a09b-79ad011f5440" providerId="AD" clId="Web-{66B69934-35B5-4210-9E75-023C301BED91}" dt="2023-11-03T12:46:41.174" v="1594"/>
          <ac:picMkLst>
            <pc:docMk/>
            <pc:sldMk cId="720286151" sldId="311"/>
            <ac:picMk id="35" creationId="{6434680A-9E4E-6432-D827-5B7A9E7F7313}"/>
          </ac:picMkLst>
        </pc:picChg>
        <pc:picChg chg="add">
          <ac:chgData name="Alice Jones" userId="S::alice.jones@bumblebeeconservation.org::6c6239ca-2f90-4fdd-a09b-79ad011f5440" providerId="AD" clId="Web-{66B69934-35B5-4210-9E75-023C301BED91}" dt="2023-11-03T12:46:41.174" v="1594"/>
          <ac:picMkLst>
            <pc:docMk/>
            <pc:sldMk cId="720286151" sldId="311"/>
            <ac:picMk id="36" creationId="{D6C0FD3E-807B-CFD4-6C94-F62F645A78C7}"/>
          </ac:picMkLst>
        </pc:picChg>
      </pc:sldChg>
      <pc:sldChg chg="addSp delSp modSp modNotes">
        <pc:chgData name="Alice Jones" userId="S::alice.jones@bumblebeeconservation.org::6c6239ca-2f90-4fdd-a09b-79ad011f5440" providerId="AD" clId="Web-{66B69934-35B5-4210-9E75-023C301BED91}" dt="2023-11-03T12:50:59.791" v="1637" actId="1076"/>
        <pc:sldMkLst>
          <pc:docMk/>
          <pc:sldMk cId="425095878" sldId="314"/>
        </pc:sldMkLst>
        <pc:spChg chg="mod">
          <ac:chgData name="Alice Jones" userId="S::alice.jones@bumblebeeconservation.org::6c6239ca-2f90-4fdd-a09b-79ad011f5440" providerId="AD" clId="Web-{66B69934-35B5-4210-9E75-023C301BED91}" dt="2023-11-03T12:50:59.791" v="1637" actId="1076"/>
          <ac:spMkLst>
            <pc:docMk/>
            <pc:sldMk cId="425095878" sldId="314"/>
            <ac:spMk id="3" creationId="{FF91EF5B-6592-9C48-B15B-3B9963D35953}"/>
          </ac:spMkLst>
        </pc:spChg>
        <pc:spChg chg="mod topLvl">
          <ac:chgData name="Alice Jones" userId="S::alice.jones@bumblebeeconservation.org::6c6239ca-2f90-4fdd-a09b-79ad011f5440" providerId="AD" clId="Web-{66B69934-35B5-4210-9E75-023C301BED91}" dt="2023-11-03T12:47:14.378" v="1601"/>
          <ac:spMkLst>
            <pc:docMk/>
            <pc:sldMk cId="425095878" sldId="314"/>
            <ac:spMk id="24" creationId="{54F3C165-BC7A-BC2F-9F71-31C273B125A4}"/>
          </ac:spMkLst>
        </pc:spChg>
        <pc:spChg chg="mod topLvl">
          <ac:chgData name="Alice Jones" userId="S::alice.jones@bumblebeeconservation.org::6c6239ca-2f90-4fdd-a09b-79ad011f5440" providerId="AD" clId="Web-{66B69934-35B5-4210-9E75-023C301BED91}" dt="2023-11-03T12:47:14.378" v="1601"/>
          <ac:spMkLst>
            <pc:docMk/>
            <pc:sldMk cId="425095878" sldId="314"/>
            <ac:spMk id="25" creationId="{9ECD0A53-715C-FCEE-3040-8DC3F4BECBF2}"/>
          </ac:spMkLst>
        </pc:spChg>
        <pc:grpChg chg="add del mod">
          <ac:chgData name="Alice Jones" userId="S::alice.jones@bumblebeeconservation.org::6c6239ca-2f90-4fdd-a09b-79ad011f5440" providerId="AD" clId="Web-{66B69934-35B5-4210-9E75-023C301BED91}" dt="2023-11-03T12:47:14.378" v="1601"/>
          <ac:grpSpMkLst>
            <pc:docMk/>
            <pc:sldMk cId="425095878" sldId="314"/>
            <ac:grpSpMk id="5" creationId="{B82ACE17-A5C9-CE0A-AE5B-FF8E74B24F74}"/>
          </ac:grpSpMkLst>
        </pc:grpChg>
        <pc:picChg chg="mod topLvl">
          <ac:chgData name="Alice Jones" userId="S::alice.jones@bumblebeeconservation.org::6c6239ca-2f90-4fdd-a09b-79ad011f5440" providerId="AD" clId="Web-{66B69934-35B5-4210-9E75-023C301BED91}" dt="2023-11-03T12:47:14.378" v="1601"/>
          <ac:picMkLst>
            <pc:docMk/>
            <pc:sldMk cId="425095878" sldId="314"/>
            <ac:picMk id="16" creationId="{A2AB4481-C8D5-C8DF-A666-DB363B668FF8}"/>
          </ac:picMkLst>
        </pc:picChg>
        <pc:picChg chg="mod topLvl">
          <ac:chgData name="Alice Jones" userId="S::alice.jones@bumblebeeconservation.org::6c6239ca-2f90-4fdd-a09b-79ad011f5440" providerId="AD" clId="Web-{66B69934-35B5-4210-9E75-023C301BED91}" dt="2023-11-03T12:47:14.378" v="1601"/>
          <ac:picMkLst>
            <pc:docMk/>
            <pc:sldMk cId="425095878" sldId="314"/>
            <ac:picMk id="17" creationId="{E71B1EF9-6CAE-8141-4F5A-86322C47DD9F}"/>
          </ac:picMkLst>
        </pc:picChg>
        <pc:picChg chg="mod topLvl">
          <ac:chgData name="Alice Jones" userId="S::alice.jones@bumblebeeconservation.org::6c6239ca-2f90-4fdd-a09b-79ad011f5440" providerId="AD" clId="Web-{66B69934-35B5-4210-9E75-023C301BED91}" dt="2023-11-03T12:47:14.378" v="1601"/>
          <ac:picMkLst>
            <pc:docMk/>
            <pc:sldMk cId="425095878" sldId="314"/>
            <ac:picMk id="19" creationId="{0A9F254A-2E53-A603-6D9E-86688CAB309F}"/>
          </ac:picMkLst>
        </pc:picChg>
        <pc:picChg chg="mod topLvl">
          <ac:chgData name="Alice Jones" userId="S::alice.jones@bumblebeeconservation.org::6c6239ca-2f90-4fdd-a09b-79ad011f5440" providerId="AD" clId="Web-{66B69934-35B5-4210-9E75-023C301BED91}" dt="2023-11-03T12:47:14.378" v="1601"/>
          <ac:picMkLst>
            <pc:docMk/>
            <pc:sldMk cId="425095878" sldId="314"/>
            <ac:picMk id="20" creationId="{00D10160-C9F1-515B-7193-8977544ECF66}"/>
          </ac:picMkLst>
        </pc:picChg>
      </pc:sldChg>
      <pc:sldChg chg="addSp delSp modSp delAnim modNotes">
        <pc:chgData name="Alice Jones" userId="S::alice.jones@bumblebeeconservation.org::6c6239ca-2f90-4fdd-a09b-79ad011f5440" providerId="AD" clId="Web-{66B69934-35B5-4210-9E75-023C301BED91}" dt="2023-11-03T12:22:27.831" v="1031"/>
        <pc:sldMkLst>
          <pc:docMk/>
          <pc:sldMk cId="1607074249" sldId="324"/>
        </pc:sldMkLst>
        <pc:picChg chg="add del mod modCrop">
          <ac:chgData name="Alice Jones" userId="S::alice.jones@bumblebeeconservation.org::6c6239ca-2f90-4fdd-a09b-79ad011f5440" providerId="AD" clId="Web-{66B69934-35B5-4210-9E75-023C301BED91}" dt="2023-11-03T12:08:34.633" v="826"/>
          <ac:picMkLst>
            <pc:docMk/>
            <pc:sldMk cId="1607074249" sldId="324"/>
            <ac:picMk id="2" creationId="{402A86A2-12CD-E213-C2DE-D599DFA5BCF3}"/>
          </ac:picMkLst>
        </pc:picChg>
        <pc:picChg chg="del">
          <ac:chgData name="Alice Jones" userId="S::alice.jones@bumblebeeconservation.org::6c6239ca-2f90-4fdd-a09b-79ad011f5440" providerId="AD" clId="Web-{66B69934-35B5-4210-9E75-023C301BED91}" dt="2023-11-03T12:08:38.680" v="827"/>
          <ac:picMkLst>
            <pc:docMk/>
            <pc:sldMk cId="1607074249" sldId="324"/>
            <ac:picMk id="3" creationId="{8E263AAC-B276-0F06-BE6A-0774FD2F20F6}"/>
          </ac:picMkLst>
        </pc:picChg>
        <pc:picChg chg="add mod modCrop">
          <ac:chgData name="Alice Jones" userId="S::alice.jones@bumblebeeconservation.org::6c6239ca-2f90-4fdd-a09b-79ad011f5440" providerId="AD" clId="Web-{66B69934-35B5-4210-9E75-023C301BED91}" dt="2023-11-03T12:11:19.310" v="837" actId="688"/>
          <ac:picMkLst>
            <pc:docMk/>
            <pc:sldMk cId="1607074249" sldId="324"/>
            <ac:picMk id="4" creationId="{7FDAC5C3-C3D9-BD08-3DE1-9EFE8894DF88}"/>
          </ac:picMkLst>
        </pc:picChg>
      </pc:sldChg>
      <pc:sldChg chg="addSp delSp modSp">
        <pc:chgData name="Alice Jones" userId="S::alice.jones@bumblebeeconservation.org::6c6239ca-2f90-4fdd-a09b-79ad011f5440" providerId="AD" clId="Web-{66B69934-35B5-4210-9E75-023C301BED91}" dt="2023-11-03T12:50:31.431" v="1636" actId="20577"/>
        <pc:sldMkLst>
          <pc:docMk/>
          <pc:sldMk cId="516092790" sldId="326"/>
        </pc:sldMkLst>
        <pc:spChg chg="mod">
          <ac:chgData name="Alice Jones" userId="S::alice.jones@bumblebeeconservation.org::6c6239ca-2f90-4fdd-a09b-79ad011f5440" providerId="AD" clId="Web-{66B69934-35B5-4210-9E75-023C301BED91}" dt="2023-11-03T12:50:31.431" v="1636" actId="20577"/>
          <ac:spMkLst>
            <pc:docMk/>
            <pc:sldMk cId="516092790" sldId="326"/>
            <ac:spMk id="29" creationId="{47B0C4D3-0231-CC60-C57C-C45F34248F0D}"/>
          </ac:spMkLst>
        </pc:spChg>
        <pc:picChg chg="add del mod">
          <ac:chgData name="Alice Jones" userId="S::alice.jones@bumblebeeconservation.org::6c6239ca-2f90-4fdd-a09b-79ad011f5440" providerId="AD" clId="Web-{66B69934-35B5-4210-9E75-023C301BED91}" dt="2023-11-03T12:10:37.731" v="830"/>
          <ac:picMkLst>
            <pc:docMk/>
            <pc:sldMk cId="516092790" sldId="326"/>
            <ac:picMk id="2" creationId="{0BEF1E29-CE16-A866-A8AF-49A2FDD2E195}"/>
          </ac:picMkLst>
        </pc:picChg>
      </pc:sldChg>
      <pc:sldChg chg="delSp modSp delAnim modNotes">
        <pc:chgData name="Alice Jones" userId="S::alice.jones@bumblebeeconservation.org::6c6239ca-2f90-4fdd-a09b-79ad011f5440" providerId="AD" clId="Web-{66B69934-35B5-4210-9E75-023C301BED91}" dt="2023-11-03T11:55:07.905" v="592"/>
        <pc:sldMkLst>
          <pc:docMk/>
          <pc:sldMk cId="1111226849" sldId="327"/>
        </pc:sldMkLst>
        <pc:spChg chg="del">
          <ac:chgData name="Alice Jones" userId="S::alice.jones@bumblebeeconservation.org::6c6239ca-2f90-4fdd-a09b-79ad011f5440" providerId="AD" clId="Web-{66B69934-35B5-4210-9E75-023C301BED91}" dt="2023-11-03T11:41:10.363" v="1"/>
          <ac:spMkLst>
            <pc:docMk/>
            <pc:sldMk cId="1111226849" sldId="327"/>
            <ac:spMk id="4" creationId="{F6252AC7-7E57-AE4F-9B55-907E9992D05F}"/>
          </ac:spMkLst>
        </pc:spChg>
        <pc:spChg chg="mod">
          <ac:chgData name="Alice Jones" userId="S::alice.jones@bumblebeeconservation.org::6c6239ca-2f90-4fdd-a09b-79ad011f5440" providerId="AD" clId="Web-{66B69934-35B5-4210-9E75-023C301BED91}" dt="2023-11-03T11:50:07.630" v="132" actId="1076"/>
          <ac:spMkLst>
            <pc:docMk/>
            <pc:sldMk cId="1111226849" sldId="327"/>
            <ac:spMk id="5" creationId="{649B39C6-34CA-6B3F-5098-15651501C250}"/>
          </ac:spMkLst>
        </pc:spChg>
        <pc:picChg chg="mod">
          <ac:chgData name="Alice Jones" userId="S::alice.jones@bumblebeeconservation.org::6c6239ca-2f90-4fdd-a09b-79ad011f5440" providerId="AD" clId="Web-{66B69934-35B5-4210-9E75-023C301BED91}" dt="2023-11-03T11:50:13.286" v="133" actId="1076"/>
          <ac:picMkLst>
            <pc:docMk/>
            <pc:sldMk cId="1111226849" sldId="327"/>
            <ac:picMk id="3" creationId="{78637EAE-257D-D63E-C474-BE5C15FC14BC}"/>
          </ac:picMkLst>
        </pc:picChg>
      </pc:sldChg>
      <pc:sldChg chg="addSp delSp modSp addAnim delAnim">
        <pc:chgData name="Alice Jones" userId="S::alice.jones@bumblebeeconservation.org::6c6239ca-2f90-4fdd-a09b-79ad011f5440" providerId="AD" clId="Web-{66B69934-35B5-4210-9E75-023C301BED91}" dt="2023-11-03T12:47:04.362" v="1600"/>
        <pc:sldMkLst>
          <pc:docMk/>
          <pc:sldMk cId="3479789281" sldId="328"/>
        </pc:sldMkLst>
        <pc:spChg chg="del">
          <ac:chgData name="Alice Jones" userId="S::alice.jones@bumblebeeconservation.org::6c6239ca-2f90-4fdd-a09b-79ad011f5440" providerId="AD" clId="Web-{66B69934-35B5-4210-9E75-023C301BED91}" dt="2023-11-03T12:42:50.166" v="1541"/>
          <ac:spMkLst>
            <pc:docMk/>
            <pc:sldMk cId="3479789281" sldId="328"/>
            <ac:spMk id="2" creationId="{4D9537E2-6B78-C468-AD46-D33584C078DA}"/>
          </ac:spMkLst>
        </pc:spChg>
        <pc:spChg chg="del">
          <ac:chgData name="Alice Jones" userId="S::alice.jones@bumblebeeconservation.org::6c6239ca-2f90-4fdd-a09b-79ad011f5440" providerId="AD" clId="Web-{66B69934-35B5-4210-9E75-023C301BED91}" dt="2023-11-03T12:42:46.573" v="1540"/>
          <ac:spMkLst>
            <pc:docMk/>
            <pc:sldMk cId="3479789281" sldId="328"/>
            <ac:spMk id="3" creationId="{F769B814-0807-5523-E6FE-3E4A28C524C9}"/>
          </ac:spMkLst>
        </pc:spChg>
        <pc:spChg chg="mod">
          <ac:chgData name="Alice Jones" userId="S::alice.jones@bumblebeeconservation.org::6c6239ca-2f90-4fdd-a09b-79ad011f5440" providerId="AD" clId="Web-{66B69934-35B5-4210-9E75-023C301BED91}" dt="2023-11-03T12:46:57.940" v="1598" actId="20577"/>
          <ac:spMkLst>
            <pc:docMk/>
            <pc:sldMk cId="3479789281" sldId="328"/>
            <ac:spMk id="4" creationId="{7D8685FB-BF7B-4AB3-125B-82B81454CE71}"/>
          </ac:spMkLst>
        </pc:spChg>
        <pc:spChg chg="add del mod">
          <ac:chgData name="Alice Jones" userId="S::alice.jones@bumblebeeconservation.org::6c6239ca-2f90-4fdd-a09b-79ad011f5440" providerId="AD" clId="Web-{66B69934-35B5-4210-9E75-023C301BED91}" dt="2023-11-03T12:47:04.362" v="1600"/>
          <ac:spMkLst>
            <pc:docMk/>
            <pc:sldMk cId="3479789281" sldId="328"/>
            <ac:spMk id="16" creationId="{6F2BEA9A-C26B-1CA7-BECD-7F591DE8FF45}"/>
          </ac:spMkLst>
        </pc:spChg>
        <pc:spChg chg="add del">
          <ac:chgData name="Alice Jones" userId="S::alice.jones@bumblebeeconservation.org::6c6239ca-2f90-4fdd-a09b-79ad011f5440" providerId="AD" clId="Web-{66B69934-35B5-4210-9E75-023C301BED91}" dt="2023-11-03T12:43:52.372" v="1551"/>
          <ac:spMkLst>
            <pc:docMk/>
            <pc:sldMk cId="3479789281" sldId="328"/>
            <ac:spMk id="18" creationId="{AF70F457-3055-F535-D4FD-E2543922138E}"/>
          </ac:spMkLst>
        </pc:spChg>
        <pc:spChg chg="add del mod">
          <ac:chgData name="Alice Jones" userId="S::alice.jones@bumblebeeconservation.org::6c6239ca-2f90-4fdd-a09b-79ad011f5440" providerId="AD" clId="Web-{66B69934-35B5-4210-9E75-023C301BED91}" dt="2023-11-03T12:44:56.108" v="1584"/>
          <ac:spMkLst>
            <pc:docMk/>
            <pc:sldMk cId="3479789281" sldId="328"/>
            <ac:spMk id="19" creationId="{584FED48-9A7B-9125-53E0-8E7DEF306C43}"/>
          </ac:spMkLst>
        </pc:spChg>
      </pc:sldChg>
      <pc:sldChg chg="delSp new del">
        <pc:chgData name="Alice Jones" userId="S::alice.jones@bumblebeeconservation.org::6c6239ca-2f90-4fdd-a09b-79ad011f5440" providerId="AD" clId="Web-{66B69934-35B5-4210-9E75-023C301BED91}" dt="2023-11-03T14:54:20.310" v="1641"/>
        <pc:sldMkLst>
          <pc:docMk/>
          <pc:sldMk cId="356053318" sldId="329"/>
        </pc:sldMkLst>
        <pc:spChg chg="del">
          <ac:chgData name="Alice Jones" userId="S::alice.jones@bumblebeeconservation.org::6c6239ca-2f90-4fdd-a09b-79ad011f5440" providerId="AD" clId="Web-{66B69934-35B5-4210-9E75-023C301BED91}" dt="2023-11-03T12:51:25.980" v="1640"/>
          <ac:spMkLst>
            <pc:docMk/>
            <pc:sldMk cId="356053318" sldId="329"/>
            <ac:spMk id="2" creationId="{5CACEEC1-8EE7-ABAB-C9D5-BD5A71937718}"/>
          </ac:spMkLst>
        </pc:spChg>
        <pc:spChg chg="del">
          <ac:chgData name="Alice Jones" userId="S::alice.jones@bumblebeeconservation.org::6c6239ca-2f90-4fdd-a09b-79ad011f5440" providerId="AD" clId="Web-{66B69934-35B5-4210-9E75-023C301BED91}" dt="2023-11-03T12:51:24.120" v="1639"/>
          <ac:spMkLst>
            <pc:docMk/>
            <pc:sldMk cId="356053318" sldId="329"/>
            <ac:spMk id="3" creationId="{40E8A13D-46D7-03AC-A0BD-2266E31C0640}"/>
          </ac:spMkLst>
        </pc:spChg>
      </pc:sldChg>
    </pc:docChg>
  </pc:docChgLst>
  <pc:docChgLst>
    <pc:chgData name="Alice Jones" userId="S::alice.jones@bumblebeeconservation.org::6c6239ca-2f90-4fdd-a09b-79ad011f5440" providerId="AD" clId="Web-{D989213B-ED06-5CDC-66C8-B2CBCD28A9CE}"/>
    <pc:docChg chg="modSld">
      <pc:chgData name="Alice Jones" userId="S::alice.jones@bumblebeeconservation.org::6c6239ca-2f90-4fdd-a09b-79ad011f5440" providerId="AD" clId="Web-{D989213B-ED06-5CDC-66C8-B2CBCD28A9CE}" dt="2023-11-23T10:32:36.506" v="21" actId="20577"/>
      <pc:docMkLst>
        <pc:docMk/>
      </pc:docMkLst>
      <pc:sldChg chg="addAnim delAnim">
        <pc:chgData name="Alice Jones" userId="S::alice.jones@bumblebeeconservation.org::6c6239ca-2f90-4fdd-a09b-79ad011f5440" providerId="AD" clId="Web-{D989213B-ED06-5CDC-66C8-B2CBCD28A9CE}" dt="2023-11-23T10:29:51.579" v="4"/>
        <pc:sldMkLst>
          <pc:docMk/>
          <pc:sldMk cId="81554140" sldId="308"/>
        </pc:sldMkLst>
      </pc:sldChg>
      <pc:sldChg chg="addAnim modAnim">
        <pc:chgData name="Alice Jones" userId="S::alice.jones@bumblebeeconservation.org::6c6239ca-2f90-4fdd-a09b-79ad011f5440" providerId="AD" clId="Web-{D989213B-ED06-5CDC-66C8-B2CBCD28A9CE}" dt="2023-11-23T10:31:17.238" v="9"/>
        <pc:sldMkLst>
          <pc:docMk/>
          <pc:sldMk cId="1607074249" sldId="324"/>
        </pc:sldMkLst>
      </pc:sldChg>
      <pc:sldChg chg="delAnim">
        <pc:chgData name="Alice Jones" userId="S::alice.jones@bumblebeeconservation.org::6c6239ca-2f90-4fdd-a09b-79ad011f5440" providerId="AD" clId="Web-{D989213B-ED06-5CDC-66C8-B2CBCD28A9CE}" dt="2023-11-23T10:28:10.169" v="0"/>
        <pc:sldMkLst>
          <pc:docMk/>
          <pc:sldMk cId="1111226849" sldId="327"/>
        </pc:sldMkLst>
      </pc:sldChg>
      <pc:sldChg chg="modSp">
        <pc:chgData name="Alice Jones" userId="S::alice.jones@bumblebeeconservation.org::6c6239ca-2f90-4fdd-a09b-79ad011f5440" providerId="AD" clId="Web-{D989213B-ED06-5CDC-66C8-B2CBCD28A9CE}" dt="2023-11-23T10:32:36.506" v="21" actId="20577"/>
        <pc:sldMkLst>
          <pc:docMk/>
          <pc:sldMk cId="3479789281" sldId="328"/>
        </pc:sldMkLst>
        <pc:spChg chg="mod">
          <ac:chgData name="Alice Jones" userId="S::alice.jones@bumblebeeconservation.org::6c6239ca-2f90-4fdd-a09b-79ad011f5440" providerId="AD" clId="Web-{D989213B-ED06-5CDC-66C8-B2CBCD28A9CE}" dt="2023-11-23T10:32:23.927" v="15" actId="20577"/>
          <ac:spMkLst>
            <pc:docMk/>
            <pc:sldMk cId="3479789281" sldId="328"/>
            <ac:spMk id="5" creationId="{D1200F7F-96A2-D6BA-F986-BA8E51C026AC}"/>
          </ac:spMkLst>
        </pc:spChg>
        <pc:spChg chg="mod">
          <ac:chgData name="Alice Jones" userId="S::alice.jones@bumblebeeconservation.org::6c6239ca-2f90-4fdd-a09b-79ad011f5440" providerId="AD" clId="Web-{D989213B-ED06-5CDC-66C8-B2CBCD28A9CE}" dt="2023-11-23T10:32:16.864" v="13" actId="20577"/>
          <ac:spMkLst>
            <pc:docMk/>
            <pc:sldMk cId="3479789281" sldId="328"/>
            <ac:spMk id="6" creationId="{FD8B558A-0757-37D8-632A-DAD427ED172C}"/>
          </ac:spMkLst>
        </pc:spChg>
        <pc:spChg chg="mod">
          <ac:chgData name="Alice Jones" userId="S::alice.jones@bumblebeeconservation.org::6c6239ca-2f90-4fdd-a09b-79ad011f5440" providerId="AD" clId="Web-{D989213B-ED06-5CDC-66C8-B2CBCD28A9CE}" dt="2023-11-23T10:32:32.256" v="19" actId="20577"/>
          <ac:spMkLst>
            <pc:docMk/>
            <pc:sldMk cId="3479789281" sldId="328"/>
            <ac:spMk id="7" creationId="{6AF59408-1285-8613-46C7-532AF17EF78D}"/>
          </ac:spMkLst>
        </pc:spChg>
        <pc:spChg chg="mod">
          <ac:chgData name="Alice Jones" userId="S::alice.jones@bumblebeeconservation.org::6c6239ca-2f90-4fdd-a09b-79ad011f5440" providerId="AD" clId="Web-{D989213B-ED06-5CDC-66C8-B2CBCD28A9CE}" dt="2023-11-23T10:32:36.506" v="21" actId="20577"/>
          <ac:spMkLst>
            <pc:docMk/>
            <pc:sldMk cId="3479789281" sldId="328"/>
            <ac:spMk id="8" creationId="{65DB7BF4-FA2A-7F20-D5DB-049736BDEAF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A06CD-BEE8-443D-B83A-EAB03D39BC3F}" type="datetimeFigureOut">
              <a:rPr lang="en-GB" smtClean="0"/>
              <a:t>03/04/2024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92E06C-22F4-4E3C-8194-6DAC6BE9BFD0}" type="slidenum">
              <a:rPr lang="en-GB" smtClean="0"/>
              <a:t>‹#›</a:t>
            </a:fld>
            <a:endParaRPr lang="en-GB"/>
          </a:p>
        </p:txBody>
      </p:sp>
    </p:spTree>
    <p:extLst>
      <p:ext uri="{BB962C8B-B14F-4D97-AF65-F5344CB8AC3E}">
        <p14:creationId xmlns:p14="http://schemas.microsoft.com/office/powerpoint/2010/main" val="579681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Discuss why bumblebees visit flowers. What are they doing? Has anyone watched a bumblebee on a flower before? For food, to feed their young, for survival.</a:t>
            </a:r>
            <a:endParaRPr lang="en-US"/>
          </a:p>
        </p:txBody>
      </p:sp>
      <p:sp>
        <p:nvSpPr>
          <p:cNvPr id="4" name="Slide Number Placeholder 3"/>
          <p:cNvSpPr>
            <a:spLocks noGrp="1"/>
          </p:cNvSpPr>
          <p:nvPr>
            <p:ph type="sldNum" sz="quarter" idx="5"/>
          </p:nvPr>
        </p:nvSpPr>
        <p:spPr/>
        <p:txBody>
          <a:bodyPr/>
          <a:lstStyle/>
          <a:p>
            <a:fld id="{47C62497-3845-4D51-90C0-8E22C67B01B8}" type="slidenum">
              <a:rPr lang="en-GB" smtClean="0"/>
              <a:t>2</a:t>
            </a:fld>
            <a:endParaRPr lang="en-GB"/>
          </a:p>
        </p:txBody>
      </p:sp>
    </p:spTree>
    <p:extLst>
      <p:ext uri="{BB962C8B-B14F-4D97-AF65-F5344CB8AC3E}">
        <p14:creationId xmlns:p14="http://schemas.microsoft.com/office/powerpoint/2010/main" val="2929917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Discussion points from the video: What can they see the bumblebees doing? </a:t>
            </a:r>
            <a:endParaRPr lang="en-US"/>
          </a:p>
          <a:p>
            <a:r>
              <a:rPr lang="en-GB"/>
              <a:t>Can they see their long tongues used for drinking nectar? Look to see the pollen baskets on the bumblebees’ hind legs, where pollen is collected. </a:t>
            </a:r>
            <a:endParaRPr lang="en-US"/>
          </a:p>
        </p:txBody>
      </p:sp>
      <p:sp>
        <p:nvSpPr>
          <p:cNvPr id="4" name="Slide Number Placeholder 3"/>
          <p:cNvSpPr>
            <a:spLocks noGrp="1"/>
          </p:cNvSpPr>
          <p:nvPr>
            <p:ph type="sldNum" sz="quarter" idx="5"/>
          </p:nvPr>
        </p:nvSpPr>
        <p:spPr/>
        <p:txBody>
          <a:bodyPr/>
          <a:lstStyle/>
          <a:p>
            <a:fld id="{47C62497-3845-4D51-90C0-8E22C67B01B8}" type="slidenum">
              <a:rPr lang="en-GB" smtClean="0"/>
              <a:t>3</a:t>
            </a:fld>
            <a:endParaRPr lang="en-GB"/>
          </a:p>
        </p:txBody>
      </p:sp>
    </p:spTree>
    <p:extLst>
      <p:ext uri="{BB962C8B-B14F-4D97-AF65-F5344CB8AC3E}">
        <p14:creationId xmlns:p14="http://schemas.microsoft.com/office/powerpoint/2010/main" val="711673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GB">
                <a:ea typeface="Calibri"/>
                <a:cs typeface="Calibri"/>
              </a:rPr>
              <a:t>Bumblebees drink nectar from flowers for energy. Bumblebees have varying length tongues, so that different species can access nectar from different flowers. Some bumblebees have tongues as long as their whole body, up to 2cm long. </a:t>
            </a:r>
            <a:r>
              <a:rPr lang="en-GB"/>
              <a:t>Can the pupils imagine having tongues that touch the floor?</a:t>
            </a:r>
            <a:endParaRPr lang="en-GB">
              <a:ea typeface="Calibri"/>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47C62497-3845-4D51-90C0-8E22C67B01B8}" type="slidenum">
              <a:rPr lang="en-GB" smtClean="0"/>
              <a:t>4</a:t>
            </a:fld>
            <a:endParaRPr lang="en-GB"/>
          </a:p>
        </p:txBody>
      </p:sp>
    </p:spTree>
    <p:extLst>
      <p:ext uri="{BB962C8B-B14F-4D97-AF65-F5344CB8AC3E}">
        <p14:creationId xmlns:p14="http://schemas.microsoft.com/office/powerpoint/2010/main" val="340319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Did you see the bumblebees' pollen baskets in the video? This is how they collect the pollen from flowers, to take to their nests and feed to their young.</a:t>
            </a:r>
            <a:endParaRPr lang="en-GB" i="1">
              <a:ea typeface="Calibri"/>
              <a:cs typeface="Calibri"/>
            </a:endParaRPr>
          </a:p>
        </p:txBody>
      </p:sp>
      <p:sp>
        <p:nvSpPr>
          <p:cNvPr id="4" name="Slide Number Placeholder 3"/>
          <p:cNvSpPr>
            <a:spLocks noGrp="1"/>
          </p:cNvSpPr>
          <p:nvPr>
            <p:ph type="sldNum" sz="quarter" idx="5"/>
          </p:nvPr>
        </p:nvSpPr>
        <p:spPr/>
        <p:txBody>
          <a:bodyPr/>
          <a:lstStyle/>
          <a:p>
            <a:fld id="{47C62497-3845-4D51-90C0-8E22C67B01B8}" type="slidenum">
              <a:rPr lang="en-GB" smtClean="0"/>
              <a:t>5</a:t>
            </a:fld>
            <a:endParaRPr lang="en-GB"/>
          </a:p>
        </p:txBody>
      </p:sp>
    </p:spTree>
    <p:extLst>
      <p:ext uri="{BB962C8B-B14F-4D97-AF65-F5344CB8AC3E}">
        <p14:creationId xmlns:p14="http://schemas.microsoft.com/office/powerpoint/2010/main" val="3644315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class to guess how many flowers a bumblebee can visit in a day, before revealing the answer.</a:t>
            </a:r>
            <a:endParaRPr lang="en-US"/>
          </a:p>
        </p:txBody>
      </p:sp>
      <p:sp>
        <p:nvSpPr>
          <p:cNvPr id="4" name="Slide Number Placeholder 3"/>
          <p:cNvSpPr>
            <a:spLocks noGrp="1"/>
          </p:cNvSpPr>
          <p:nvPr>
            <p:ph type="sldNum" sz="quarter" idx="5"/>
          </p:nvPr>
        </p:nvSpPr>
        <p:spPr/>
        <p:txBody>
          <a:bodyPr/>
          <a:lstStyle/>
          <a:p>
            <a:fld id="{47C62497-3845-4D51-90C0-8E22C67B01B8}" type="slidenum">
              <a:rPr lang="en-GB" smtClean="0"/>
              <a:t>6</a:t>
            </a:fld>
            <a:endParaRPr lang="en-GB"/>
          </a:p>
        </p:txBody>
      </p:sp>
    </p:spTree>
    <p:extLst>
      <p:ext uri="{BB962C8B-B14F-4D97-AF65-F5344CB8AC3E}">
        <p14:creationId xmlns:p14="http://schemas.microsoft.com/office/powerpoint/2010/main" val="56473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Bumblebees are covered in thick, fuzzy hair. This is perfect for pollen to attach itself to. While some pollen is collected for food, even more can attach to their hair.</a:t>
            </a:r>
            <a:endParaRPr lang="en-US">
              <a:ea typeface="Calibri"/>
              <a:cs typeface="Calibri"/>
            </a:endParaRPr>
          </a:p>
          <a:p>
            <a:endParaRPr lang="en-GB">
              <a:ea typeface="Calibri"/>
              <a:cs typeface="Calibri"/>
            </a:endParaRPr>
          </a:p>
          <a:p>
            <a:r>
              <a:rPr lang="en-GB">
                <a:ea typeface="Calibri"/>
                <a:cs typeface="Calibri"/>
              </a:rPr>
              <a:t>Discussion: What happens to the pollen that is attached to the bumblebees' hair? </a:t>
            </a:r>
            <a:endParaRPr lang="en-GB"/>
          </a:p>
        </p:txBody>
      </p:sp>
      <p:sp>
        <p:nvSpPr>
          <p:cNvPr id="4" name="Slide Number Placeholder 3"/>
          <p:cNvSpPr>
            <a:spLocks noGrp="1"/>
          </p:cNvSpPr>
          <p:nvPr>
            <p:ph type="sldNum" sz="quarter" idx="5"/>
          </p:nvPr>
        </p:nvSpPr>
        <p:spPr/>
        <p:txBody>
          <a:bodyPr/>
          <a:lstStyle/>
          <a:p>
            <a:fld id="{47C62497-3845-4D51-90C0-8E22C67B01B8}" type="slidenum">
              <a:rPr lang="en-GB" smtClean="0"/>
              <a:t>7</a:t>
            </a:fld>
            <a:endParaRPr lang="en-GB"/>
          </a:p>
        </p:txBody>
      </p:sp>
    </p:spTree>
    <p:extLst>
      <p:ext uri="{BB962C8B-B14F-4D97-AF65-F5344CB8AC3E}">
        <p14:creationId xmlns:p14="http://schemas.microsoft.com/office/powerpoint/2010/main" val="3503576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The pollen attached to their hair will rub off onto a new flower when they visit it.</a:t>
            </a:r>
          </a:p>
          <a:p>
            <a:endParaRPr lang="en-GB">
              <a:ea typeface="Calibri"/>
              <a:cs typeface="Calibri"/>
            </a:endParaRPr>
          </a:p>
          <a:p>
            <a:r>
              <a:rPr lang="en-GB">
                <a:ea typeface="Calibri"/>
                <a:cs typeface="Calibri"/>
              </a:rPr>
              <a:t>This allows the flower make seeds. This is pollination. </a:t>
            </a:r>
          </a:p>
          <a:p>
            <a:endParaRPr lang="en-GB">
              <a:ea typeface="Calibri"/>
              <a:cs typeface="Calibri"/>
            </a:endParaRPr>
          </a:p>
          <a:p>
            <a:endParaRPr lang="en-GB">
              <a:cs typeface="Calibri"/>
            </a:endParaRPr>
          </a:p>
          <a:p>
            <a:endParaRPr lang="en-GB">
              <a:ea typeface="Calibri"/>
              <a:cs typeface="Calibri"/>
            </a:endParaRPr>
          </a:p>
          <a:p>
            <a:endParaRPr lang="en-GB">
              <a:ea typeface="Calibri"/>
              <a:cs typeface="Calibri"/>
            </a:endParaRPr>
          </a:p>
        </p:txBody>
      </p:sp>
      <p:sp>
        <p:nvSpPr>
          <p:cNvPr id="4" name="Slide Number Placeholder 3"/>
          <p:cNvSpPr>
            <a:spLocks noGrp="1"/>
          </p:cNvSpPr>
          <p:nvPr>
            <p:ph type="sldNum" sz="quarter" idx="5"/>
          </p:nvPr>
        </p:nvSpPr>
        <p:spPr/>
        <p:txBody>
          <a:bodyPr/>
          <a:lstStyle/>
          <a:p>
            <a:fld id="{47C62497-3845-4D51-90C0-8E22C67B01B8}" type="slidenum">
              <a:rPr lang="en-GB" smtClean="0"/>
              <a:t>8</a:t>
            </a:fld>
            <a:endParaRPr lang="en-GB"/>
          </a:p>
        </p:txBody>
      </p:sp>
    </p:spTree>
    <p:extLst>
      <p:ext uri="{BB962C8B-B14F-4D97-AF65-F5344CB8AC3E}">
        <p14:creationId xmlns:p14="http://schemas.microsoft.com/office/powerpoint/2010/main" val="3871700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Discussion: Who has eaten an apple? </a:t>
            </a:r>
            <a:r>
              <a:rPr lang="en-GB"/>
              <a:t>Every apple that has ever been eaten started as a single flower on an apple tree that was visited by a pollinator that brought pollen from another apple flower. The petal fell from the flower and the base of the flower swelled up to become a delicious apple.</a:t>
            </a:r>
            <a:endParaRPr lang="en-US">
              <a:ea typeface="Calibri" panose="020F0502020204030204"/>
              <a:cs typeface="Calibri" panose="020F0502020204030204"/>
            </a:endParaRPr>
          </a:p>
          <a:p>
            <a:endParaRPr lang="en-GB"/>
          </a:p>
          <a:p>
            <a:pPr>
              <a:lnSpc>
                <a:spcPct val="107000"/>
              </a:lnSpc>
              <a:spcAft>
                <a:spcPts val="800"/>
              </a:spcAft>
            </a:pPr>
            <a:r>
              <a:rPr lang="en-GB"/>
              <a:t>This is true for so many fruits and vegetables that we eat. Around 75% of the crops species that we grow require insect pollination,  leading to insect pollination providing about one in every three mouthfuls of food that we eat.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7C62497-3845-4D51-90C0-8E22C67B01B8}" type="slidenum">
              <a:rPr lang="en-GB" smtClean="0"/>
              <a:t>9</a:t>
            </a:fld>
            <a:endParaRPr lang="en-GB"/>
          </a:p>
        </p:txBody>
      </p:sp>
    </p:spTree>
    <p:extLst>
      <p:ext uri="{BB962C8B-B14F-4D97-AF65-F5344CB8AC3E}">
        <p14:creationId xmlns:p14="http://schemas.microsoft.com/office/powerpoint/2010/main" val="1235227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7C62497-3845-4D51-90C0-8E22C67B01B8}" type="slidenum">
              <a:rPr lang="en-GB" smtClean="0"/>
              <a:t>11</a:t>
            </a:fld>
            <a:endParaRPr lang="en-GB"/>
          </a:p>
        </p:txBody>
      </p:sp>
    </p:spTree>
    <p:extLst>
      <p:ext uri="{BB962C8B-B14F-4D97-AF65-F5344CB8AC3E}">
        <p14:creationId xmlns:p14="http://schemas.microsoft.com/office/powerpoint/2010/main" val="1401575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9E4E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ZWgZK9PLgp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svg"/><Relationship Id="rId11" Type="http://schemas.openxmlformats.org/officeDocument/2006/relationships/image" Target="../media/image25.png"/><Relationship Id="rId5" Type="http://schemas.openxmlformats.org/officeDocument/2006/relationships/image" Target="../media/image11.png"/><Relationship Id="rId15" Type="http://schemas.openxmlformats.org/officeDocument/2006/relationships/image" Target="../media/image18.svg"/><Relationship Id="rId10" Type="http://schemas.openxmlformats.org/officeDocument/2006/relationships/image" Target="../media/image24.png"/><Relationship Id="rId4" Type="http://schemas.openxmlformats.org/officeDocument/2006/relationships/image" Target="../media/image20.svg"/><Relationship Id="rId9" Type="http://schemas.openxmlformats.org/officeDocument/2006/relationships/image" Target="../media/image23.pn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E4E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E38E6A-12A3-6635-AE19-F33441B79E52}"/>
              </a:ext>
            </a:extLst>
          </p:cNvPr>
          <p:cNvSpPr/>
          <p:nvPr/>
        </p:nvSpPr>
        <p:spPr>
          <a:xfrm>
            <a:off x="0" y="8667000"/>
            <a:ext cx="18288000" cy="16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pic>
        <p:nvPicPr>
          <p:cNvPr id="5" name="Picture 4">
            <a:extLst>
              <a:ext uri="{FF2B5EF4-FFF2-40B4-BE49-F238E27FC236}">
                <a16:creationId xmlns:a16="http://schemas.microsoft.com/office/drawing/2014/main" id="{25702CF6-EEF9-303F-1C1A-A609E4B7F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9763" y="8854282"/>
            <a:ext cx="4718808" cy="707822"/>
          </a:xfrm>
          <a:prstGeom prst="rect">
            <a:avLst/>
          </a:prstGeom>
        </p:spPr>
      </p:pic>
      <p:sp>
        <p:nvSpPr>
          <p:cNvPr id="6" name="TextBox 5">
            <a:extLst>
              <a:ext uri="{FF2B5EF4-FFF2-40B4-BE49-F238E27FC236}">
                <a16:creationId xmlns:a16="http://schemas.microsoft.com/office/drawing/2014/main" id="{2139217E-09A6-6AED-5E95-074BD4BFCADF}"/>
              </a:ext>
            </a:extLst>
          </p:cNvPr>
          <p:cNvSpPr txBox="1"/>
          <p:nvPr/>
        </p:nvSpPr>
        <p:spPr>
          <a:xfrm>
            <a:off x="6759429" y="9429668"/>
            <a:ext cx="4769142" cy="507831"/>
          </a:xfrm>
          <a:prstGeom prst="rect">
            <a:avLst/>
          </a:prstGeom>
          <a:noFill/>
        </p:spPr>
        <p:txBody>
          <a:bodyPr wrap="square" rtlCol="0">
            <a:spAutoFit/>
          </a:bodyPr>
          <a:lstStyle/>
          <a:p>
            <a:pPr algn="ctr"/>
            <a:r>
              <a:rPr lang="en-GB" sz="2700">
                <a:solidFill>
                  <a:srgbClr val="0096C0"/>
                </a:solidFill>
                <a:latin typeface="Arial" panose="020B0604020202020204" pitchFamily="34" charset="0"/>
                <a:cs typeface="Arial" panose="020B0604020202020204" pitchFamily="34" charset="0"/>
              </a:rPr>
              <a:t>bumblebeeconservation.org</a:t>
            </a:r>
          </a:p>
        </p:txBody>
      </p:sp>
      <p:pic>
        <p:nvPicPr>
          <p:cNvPr id="7" name="!!BBCT">
            <a:extLst>
              <a:ext uri="{FF2B5EF4-FFF2-40B4-BE49-F238E27FC236}">
                <a16:creationId xmlns:a16="http://schemas.microsoft.com/office/drawing/2014/main" id="{14115E92-7AE6-3952-7190-B997E5EA23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320" y="840049"/>
            <a:ext cx="7849359" cy="2700000"/>
          </a:xfrm>
          <a:prstGeom prst="rect">
            <a:avLst/>
          </a:prstGeom>
        </p:spPr>
      </p:pic>
      <p:sp>
        <p:nvSpPr>
          <p:cNvPr id="8" name="TextBox 7">
            <a:extLst>
              <a:ext uri="{FF2B5EF4-FFF2-40B4-BE49-F238E27FC236}">
                <a16:creationId xmlns:a16="http://schemas.microsoft.com/office/drawing/2014/main" id="{5740793C-B92D-E885-DB89-ABE4E5296AF5}"/>
              </a:ext>
            </a:extLst>
          </p:cNvPr>
          <p:cNvSpPr txBox="1"/>
          <p:nvPr/>
        </p:nvSpPr>
        <p:spPr>
          <a:xfrm>
            <a:off x="2799899" y="4229100"/>
            <a:ext cx="12738537" cy="1754326"/>
          </a:xfrm>
          <a:prstGeom prst="rect">
            <a:avLst/>
          </a:prstGeom>
          <a:noFill/>
        </p:spPr>
        <p:txBody>
          <a:bodyPr wrap="square" rtlCol="0">
            <a:spAutoFit/>
          </a:bodyPr>
          <a:lstStyle/>
          <a:p>
            <a:pPr algn="ctr"/>
            <a:r>
              <a:rPr lang="en-GB" sz="6600">
                <a:solidFill>
                  <a:srgbClr val="01739A"/>
                </a:solidFill>
                <a:latin typeface="Arial Rounded MT Bold" panose="020F0704030504030204" pitchFamily="34" charset="0"/>
                <a:cs typeface="Arial" panose="020B0604020202020204" pitchFamily="34" charset="0"/>
              </a:rPr>
              <a:t>Pollination</a:t>
            </a:r>
          </a:p>
          <a:p>
            <a:pPr algn="ctr"/>
            <a:r>
              <a:rPr lang="en-GB" sz="4200">
                <a:solidFill>
                  <a:srgbClr val="01739A"/>
                </a:solidFill>
                <a:latin typeface="Arial Rounded MT Bold" panose="020F0704030504030204" pitchFamily="34" charset="0"/>
                <a:cs typeface="Arial" panose="020B0604020202020204" pitchFamily="34" charset="0"/>
              </a:rPr>
              <a:t>Buzzing with bumblebees</a:t>
            </a:r>
          </a:p>
        </p:txBody>
      </p:sp>
    </p:spTree>
    <p:extLst>
      <p:ext uri="{BB962C8B-B14F-4D97-AF65-F5344CB8AC3E}">
        <p14:creationId xmlns:p14="http://schemas.microsoft.com/office/powerpoint/2010/main" val="1732016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8685FB-BF7B-4AB3-125B-82B81454CE71}"/>
              </a:ext>
            </a:extLst>
          </p:cNvPr>
          <p:cNvSpPr txBox="1"/>
          <p:nvPr/>
        </p:nvSpPr>
        <p:spPr>
          <a:xfrm>
            <a:off x="703847" y="843395"/>
            <a:ext cx="12192000" cy="1169551"/>
          </a:xfrm>
          <a:prstGeom prst="rect">
            <a:avLst/>
          </a:prstGeom>
          <a:noFill/>
        </p:spPr>
        <p:txBody>
          <a:bodyPr wrap="square" lIns="91440" tIns="45720" rIns="91440" bIns="45720" rtlCol="0" anchor="t">
            <a:spAutoFit/>
          </a:bodyPr>
          <a:lstStyle/>
          <a:p>
            <a:r>
              <a:rPr lang="en-GB" sz="3500">
                <a:latin typeface="Arial Rounded MT Bold"/>
                <a:cs typeface="Arial"/>
              </a:rPr>
              <a:t>Big hairy bumblebees are amazing pollinators, but they are not the only way plants can be pollinated. How else?</a:t>
            </a:r>
            <a:endParaRPr lang="en-GB" sz="3500">
              <a:latin typeface="Arial Rounded MT Bold" panose="020F07040305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1200F7F-96A2-D6BA-F986-BA8E51C026AC}"/>
              </a:ext>
            </a:extLst>
          </p:cNvPr>
          <p:cNvSpPr txBox="1"/>
          <p:nvPr/>
        </p:nvSpPr>
        <p:spPr>
          <a:xfrm>
            <a:off x="2424953" y="3135228"/>
            <a:ext cx="10134600" cy="1015663"/>
          </a:xfrm>
          <a:prstGeom prst="rect">
            <a:avLst/>
          </a:prstGeom>
          <a:noFill/>
        </p:spPr>
        <p:txBody>
          <a:bodyPr wrap="square" lIns="91440" tIns="45720" rIns="91440" bIns="45720" rtlCol="0" anchor="t">
            <a:spAutoFit/>
          </a:bodyPr>
          <a:lstStyle/>
          <a:p>
            <a:pPr marL="285750" indent="-285750">
              <a:buFont typeface="Courier New" panose="02070309020205020404" pitchFamily="49" charset="0"/>
              <a:buChar char="o"/>
            </a:pPr>
            <a:r>
              <a:rPr lang="en-GB" sz="3000" b="1">
                <a:latin typeface="Arial Rounded MT Bold"/>
              </a:rPr>
              <a:t> Other insects</a:t>
            </a:r>
            <a:r>
              <a:rPr lang="en-GB" sz="3000">
                <a:latin typeface="Arial Rounded MT Bold"/>
              </a:rPr>
              <a:t> such as butterflies and flies visiting plants.</a:t>
            </a:r>
          </a:p>
        </p:txBody>
      </p:sp>
      <p:sp>
        <p:nvSpPr>
          <p:cNvPr id="6" name="TextBox 5">
            <a:extLst>
              <a:ext uri="{FF2B5EF4-FFF2-40B4-BE49-F238E27FC236}">
                <a16:creationId xmlns:a16="http://schemas.microsoft.com/office/drawing/2014/main" id="{FD8B558A-0757-37D8-632A-DAD427ED172C}"/>
              </a:ext>
            </a:extLst>
          </p:cNvPr>
          <p:cNvSpPr txBox="1"/>
          <p:nvPr/>
        </p:nvSpPr>
        <p:spPr>
          <a:xfrm>
            <a:off x="2438400" y="5042368"/>
            <a:ext cx="9829800" cy="553998"/>
          </a:xfrm>
          <a:prstGeom prst="rect">
            <a:avLst/>
          </a:prstGeom>
          <a:noFill/>
        </p:spPr>
        <p:txBody>
          <a:bodyPr wrap="square" lIns="91440" tIns="45720" rIns="91440" bIns="45720" rtlCol="0" anchor="t">
            <a:spAutoFit/>
          </a:bodyPr>
          <a:lstStyle/>
          <a:p>
            <a:pPr marL="285750" indent="-285750">
              <a:buFont typeface="Courier New" panose="02070309020205020404" pitchFamily="49" charset="0"/>
              <a:buChar char="o"/>
            </a:pPr>
            <a:r>
              <a:rPr lang="en-GB" sz="3000" b="1">
                <a:latin typeface="Arial Rounded MT Bold"/>
              </a:rPr>
              <a:t> Other animals </a:t>
            </a:r>
            <a:r>
              <a:rPr lang="en-GB" sz="3000">
                <a:latin typeface="Arial Rounded MT Bold"/>
              </a:rPr>
              <a:t>such as bats.</a:t>
            </a:r>
          </a:p>
        </p:txBody>
      </p:sp>
      <p:sp>
        <p:nvSpPr>
          <p:cNvPr id="7" name="TextBox 6">
            <a:extLst>
              <a:ext uri="{FF2B5EF4-FFF2-40B4-BE49-F238E27FC236}">
                <a16:creationId xmlns:a16="http://schemas.microsoft.com/office/drawing/2014/main" id="{6AF59408-1285-8613-46C7-532AF17EF78D}"/>
              </a:ext>
            </a:extLst>
          </p:cNvPr>
          <p:cNvSpPr txBox="1"/>
          <p:nvPr/>
        </p:nvSpPr>
        <p:spPr>
          <a:xfrm>
            <a:off x="2438400" y="6413093"/>
            <a:ext cx="9829800" cy="1015663"/>
          </a:xfrm>
          <a:prstGeom prst="rect">
            <a:avLst/>
          </a:prstGeom>
          <a:noFill/>
        </p:spPr>
        <p:txBody>
          <a:bodyPr wrap="square" lIns="91440" tIns="45720" rIns="91440" bIns="45720" rtlCol="0" anchor="t">
            <a:spAutoFit/>
          </a:bodyPr>
          <a:lstStyle/>
          <a:p>
            <a:pPr marL="285750" indent="-285750">
              <a:buFont typeface="Courier New" panose="02070309020205020404" pitchFamily="49" charset="0"/>
              <a:buChar char="o"/>
            </a:pPr>
            <a:r>
              <a:rPr lang="en-GB" sz="3000" b="1">
                <a:latin typeface="Arial Rounded MT Bold"/>
              </a:rPr>
              <a:t> The wind. </a:t>
            </a:r>
            <a:r>
              <a:rPr lang="en-GB" sz="3000">
                <a:latin typeface="Arial Rounded MT Bold"/>
              </a:rPr>
              <a:t>Some plants can be pollinated by the wind carrying their pollen to other plants.</a:t>
            </a:r>
          </a:p>
        </p:txBody>
      </p:sp>
      <p:sp>
        <p:nvSpPr>
          <p:cNvPr id="8" name="TextBox 7">
            <a:extLst>
              <a:ext uri="{FF2B5EF4-FFF2-40B4-BE49-F238E27FC236}">
                <a16:creationId xmlns:a16="http://schemas.microsoft.com/office/drawing/2014/main" id="{65DB7BF4-FA2A-7F20-D5DB-049736BDEAFD}"/>
              </a:ext>
            </a:extLst>
          </p:cNvPr>
          <p:cNvSpPr txBox="1"/>
          <p:nvPr/>
        </p:nvSpPr>
        <p:spPr>
          <a:xfrm>
            <a:off x="2460812" y="8358558"/>
            <a:ext cx="10134600" cy="1015663"/>
          </a:xfrm>
          <a:prstGeom prst="rect">
            <a:avLst/>
          </a:prstGeom>
          <a:noFill/>
        </p:spPr>
        <p:txBody>
          <a:bodyPr wrap="square" lIns="91440" tIns="45720" rIns="91440" bIns="45720" rtlCol="0" anchor="t">
            <a:spAutoFit/>
          </a:bodyPr>
          <a:lstStyle/>
          <a:p>
            <a:pPr marL="285750" indent="-285750">
              <a:buFont typeface="Courier New" panose="02070309020205020404" pitchFamily="49" charset="0"/>
              <a:buChar char="o"/>
            </a:pPr>
            <a:r>
              <a:rPr lang="en-GB" sz="3000" b="1">
                <a:latin typeface="Arial Rounded MT Bold"/>
              </a:rPr>
              <a:t> Themselves! </a:t>
            </a:r>
            <a:r>
              <a:rPr lang="en-GB" sz="3000">
                <a:latin typeface="Arial Rounded MT Bold"/>
              </a:rPr>
              <a:t>Some plants can carry out </a:t>
            </a:r>
            <a:r>
              <a:rPr lang="en-GB" sz="3000" b="1">
                <a:latin typeface="Arial Rounded MT Bold"/>
              </a:rPr>
              <a:t>self-pollination.</a:t>
            </a:r>
          </a:p>
        </p:txBody>
      </p:sp>
      <p:sp>
        <p:nvSpPr>
          <p:cNvPr id="9" name="Freeform 7">
            <a:extLst>
              <a:ext uri="{FF2B5EF4-FFF2-40B4-BE49-F238E27FC236}">
                <a16:creationId xmlns:a16="http://schemas.microsoft.com/office/drawing/2014/main" id="{1E226801-2EC6-5758-1FB3-3AFBF2F01D02}"/>
              </a:ext>
            </a:extLst>
          </p:cNvPr>
          <p:cNvSpPr/>
          <p:nvPr/>
        </p:nvSpPr>
        <p:spPr>
          <a:xfrm>
            <a:off x="12650179" y="2839897"/>
            <a:ext cx="2933416" cy="1600200"/>
          </a:xfrm>
          <a:custGeom>
            <a:avLst/>
            <a:gdLst/>
            <a:ahLst/>
            <a:cxnLst/>
            <a:rect l="l" t="t" r="r" b="b"/>
            <a:pathLst>
              <a:path w="5274566" h="2940571">
                <a:moveTo>
                  <a:pt x="0" y="0"/>
                </a:moveTo>
                <a:lnTo>
                  <a:pt x="5274566" y="0"/>
                </a:lnTo>
                <a:lnTo>
                  <a:pt x="5274566" y="2940571"/>
                </a:lnTo>
                <a:lnTo>
                  <a:pt x="0" y="2940571"/>
                </a:lnTo>
                <a:lnTo>
                  <a:pt x="0" y="0"/>
                </a:lnTo>
                <a:close/>
              </a:path>
            </a:pathLst>
          </a:custGeom>
          <a:blipFill>
            <a:blip r:embed="rId2"/>
            <a:stretch>
              <a:fillRect/>
            </a:stretch>
          </a:blipFill>
        </p:spPr>
        <p:txBody>
          <a:bodyPr/>
          <a:lstStyle/>
          <a:p>
            <a:endParaRPr lang="en-GB"/>
          </a:p>
        </p:txBody>
      </p:sp>
      <p:sp>
        <p:nvSpPr>
          <p:cNvPr id="10" name="Freeform 6">
            <a:extLst>
              <a:ext uri="{FF2B5EF4-FFF2-40B4-BE49-F238E27FC236}">
                <a16:creationId xmlns:a16="http://schemas.microsoft.com/office/drawing/2014/main" id="{3712ADB8-14DA-2EE8-E2FF-6868FC8F4577}"/>
              </a:ext>
            </a:extLst>
          </p:cNvPr>
          <p:cNvSpPr/>
          <p:nvPr/>
        </p:nvSpPr>
        <p:spPr>
          <a:xfrm>
            <a:off x="15952694" y="2833173"/>
            <a:ext cx="1676400" cy="1600200"/>
          </a:xfrm>
          <a:custGeom>
            <a:avLst/>
            <a:gdLst/>
            <a:ahLst/>
            <a:cxnLst/>
            <a:rect l="l" t="t" r="r" b="b"/>
            <a:pathLst>
              <a:path w="3796002" h="3938782">
                <a:moveTo>
                  <a:pt x="0" y="0"/>
                </a:moveTo>
                <a:lnTo>
                  <a:pt x="3796002" y="0"/>
                </a:lnTo>
                <a:lnTo>
                  <a:pt x="3796002" y="3938782"/>
                </a:lnTo>
                <a:lnTo>
                  <a:pt x="0" y="3938782"/>
                </a:lnTo>
                <a:lnTo>
                  <a:pt x="0" y="0"/>
                </a:lnTo>
                <a:close/>
              </a:path>
            </a:pathLst>
          </a:custGeom>
          <a:blipFill>
            <a:blip r:embed="rId3"/>
            <a:stretch>
              <a:fillRect/>
            </a:stretch>
          </a:blipFill>
        </p:spPr>
        <p:txBody>
          <a:bodyPr/>
          <a:lstStyle/>
          <a:p>
            <a:endParaRPr lang="en-GB"/>
          </a:p>
        </p:txBody>
      </p:sp>
      <p:pic>
        <p:nvPicPr>
          <p:cNvPr id="12" name="Picture 11" descr="A bumble bee on a black background&#10;&#10;Description automatically generated">
            <a:extLst>
              <a:ext uri="{FF2B5EF4-FFF2-40B4-BE49-F238E27FC236}">
                <a16:creationId xmlns:a16="http://schemas.microsoft.com/office/drawing/2014/main" id="{2E688E0F-3260-9AC2-91AA-7EFA3CB69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6400" y="434591"/>
            <a:ext cx="1664702" cy="1729225"/>
          </a:xfrm>
          <a:prstGeom prst="rect">
            <a:avLst/>
          </a:prstGeom>
        </p:spPr>
      </p:pic>
      <p:sp>
        <p:nvSpPr>
          <p:cNvPr id="13" name="Freeform 2">
            <a:extLst>
              <a:ext uri="{FF2B5EF4-FFF2-40B4-BE49-F238E27FC236}">
                <a16:creationId xmlns:a16="http://schemas.microsoft.com/office/drawing/2014/main" id="{930601B0-EA64-E44B-1D9E-0475179AD209}"/>
              </a:ext>
            </a:extLst>
          </p:cNvPr>
          <p:cNvSpPr/>
          <p:nvPr/>
        </p:nvSpPr>
        <p:spPr>
          <a:xfrm>
            <a:off x="9144000" y="4440097"/>
            <a:ext cx="2409301" cy="1414747"/>
          </a:xfrm>
          <a:custGeom>
            <a:avLst/>
            <a:gdLst/>
            <a:ahLst/>
            <a:cxnLst/>
            <a:rect l="l" t="t" r="r" b="b"/>
            <a:pathLst>
              <a:path w="4735389" h="2462402">
                <a:moveTo>
                  <a:pt x="0" y="0"/>
                </a:moveTo>
                <a:lnTo>
                  <a:pt x="4735389" y="0"/>
                </a:lnTo>
                <a:lnTo>
                  <a:pt x="4735389" y="2462402"/>
                </a:lnTo>
                <a:lnTo>
                  <a:pt x="0" y="24624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4" name="Freeform 3">
            <a:extLst>
              <a:ext uri="{FF2B5EF4-FFF2-40B4-BE49-F238E27FC236}">
                <a16:creationId xmlns:a16="http://schemas.microsoft.com/office/drawing/2014/main" id="{8E41CBC5-9805-6254-C43A-012E52AD20F9}"/>
              </a:ext>
            </a:extLst>
          </p:cNvPr>
          <p:cNvSpPr/>
          <p:nvPr/>
        </p:nvSpPr>
        <p:spPr>
          <a:xfrm>
            <a:off x="12116036" y="5980790"/>
            <a:ext cx="2987318" cy="2030196"/>
          </a:xfrm>
          <a:custGeom>
            <a:avLst/>
            <a:gdLst/>
            <a:ahLst/>
            <a:cxnLst/>
            <a:rect l="l" t="t" r="r" b="b"/>
            <a:pathLst>
              <a:path w="6429375" h="4114800">
                <a:moveTo>
                  <a:pt x="0" y="0"/>
                </a:moveTo>
                <a:lnTo>
                  <a:pt x="6429375" y="0"/>
                </a:lnTo>
                <a:lnTo>
                  <a:pt x="6429375"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5" name="Freeform 5">
            <a:extLst>
              <a:ext uri="{FF2B5EF4-FFF2-40B4-BE49-F238E27FC236}">
                <a16:creationId xmlns:a16="http://schemas.microsoft.com/office/drawing/2014/main" id="{75362BAB-8C9B-571D-0E97-ECCB5943BD70}"/>
              </a:ext>
            </a:extLst>
          </p:cNvPr>
          <p:cNvSpPr/>
          <p:nvPr/>
        </p:nvSpPr>
        <p:spPr>
          <a:xfrm>
            <a:off x="12039600" y="8116029"/>
            <a:ext cx="1712495" cy="1654607"/>
          </a:xfrm>
          <a:custGeom>
            <a:avLst/>
            <a:gdLst/>
            <a:ahLst/>
            <a:cxnLst/>
            <a:rect l="l" t="t" r="r" b="b"/>
            <a:pathLst>
              <a:path w="2375269" h="2375269">
                <a:moveTo>
                  <a:pt x="0" y="0"/>
                </a:moveTo>
                <a:lnTo>
                  <a:pt x="2375268" y="0"/>
                </a:lnTo>
                <a:lnTo>
                  <a:pt x="2375268" y="2375269"/>
                </a:lnTo>
                <a:lnTo>
                  <a:pt x="0" y="2375269"/>
                </a:lnTo>
                <a:lnTo>
                  <a:pt x="0" y="0"/>
                </a:lnTo>
                <a:close/>
              </a:path>
            </a:pathLst>
          </a:custGeom>
          <a:blipFill>
            <a:blip r:embed="rId9"/>
            <a:stretch>
              <a:fillRect/>
            </a:stretch>
          </a:blipFill>
        </p:spPr>
        <p:txBody>
          <a:bodyPr/>
          <a:lstStyle/>
          <a:p>
            <a:endParaRPr lang="en-GB"/>
          </a:p>
        </p:txBody>
      </p:sp>
    </p:spTree>
    <p:extLst>
      <p:ext uri="{BB962C8B-B14F-4D97-AF65-F5344CB8AC3E}">
        <p14:creationId xmlns:p14="http://schemas.microsoft.com/office/powerpoint/2010/main" val="347978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EEAC482-4D60-43CA-8E9D-566CA5AF80CE}"/>
              </a:ext>
            </a:extLst>
          </p:cNvPr>
          <p:cNvSpPr/>
          <p:nvPr/>
        </p:nvSpPr>
        <p:spPr>
          <a:xfrm>
            <a:off x="0" y="8667000"/>
            <a:ext cx="18288000" cy="16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200">
              <a:solidFill>
                <a:srgbClr val="01739A"/>
              </a:solidFill>
            </a:endParaRPr>
          </a:p>
        </p:txBody>
      </p:sp>
      <p:pic>
        <p:nvPicPr>
          <p:cNvPr id="9" name="Picture 8">
            <a:extLst>
              <a:ext uri="{FF2B5EF4-FFF2-40B4-BE49-F238E27FC236}">
                <a16:creationId xmlns:a16="http://schemas.microsoft.com/office/drawing/2014/main" id="{A94D31A4-3A49-4089-A6FB-CA8440CE6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9505" y="8891369"/>
            <a:ext cx="4718808" cy="707822"/>
          </a:xfrm>
          <a:prstGeom prst="rect">
            <a:avLst/>
          </a:prstGeom>
        </p:spPr>
      </p:pic>
      <p:sp>
        <p:nvSpPr>
          <p:cNvPr id="10" name="TextBox 9">
            <a:extLst>
              <a:ext uri="{FF2B5EF4-FFF2-40B4-BE49-F238E27FC236}">
                <a16:creationId xmlns:a16="http://schemas.microsoft.com/office/drawing/2014/main" id="{2FDC8120-30A4-4B2D-AEC8-EE92780320CE}"/>
              </a:ext>
            </a:extLst>
          </p:cNvPr>
          <p:cNvSpPr txBox="1"/>
          <p:nvPr/>
        </p:nvSpPr>
        <p:spPr>
          <a:xfrm>
            <a:off x="13259171" y="9534042"/>
            <a:ext cx="4769142" cy="507831"/>
          </a:xfrm>
          <a:prstGeom prst="rect">
            <a:avLst/>
          </a:prstGeom>
          <a:noFill/>
        </p:spPr>
        <p:txBody>
          <a:bodyPr wrap="square" rtlCol="0">
            <a:spAutoFit/>
          </a:bodyPr>
          <a:lstStyle/>
          <a:p>
            <a:pPr algn="ctr"/>
            <a:r>
              <a:rPr lang="en-GB" sz="2700">
                <a:solidFill>
                  <a:srgbClr val="0096C0"/>
                </a:solidFill>
                <a:latin typeface="Arial" panose="020B0604020202020204" pitchFamily="34" charset="0"/>
                <a:cs typeface="Arial" panose="020B0604020202020204" pitchFamily="34" charset="0"/>
              </a:rPr>
              <a:t>bumblebeeconservation.org</a:t>
            </a:r>
          </a:p>
        </p:txBody>
      </p:sp>
      <p:pic>
        <p:nvPicPr>
          <p:cNvPr id="11" name="!!BBCT">
            <a:extLst>
              <a:ext uri="{FF2B5EF4-FFF2-40B4-BE49-F238E27FC236}">
                <a16:creationId xmlns:a16="http://schemas.microsoft.com/office/drawing/2014/main" id="{C7A9C381-E747-4090-AC0D-74CABAAAD8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688" y="8937000"/>
            <a:ext cx="3139749" cy="1080000"/>
          </a:xfrm>
          <a:prstGeom prst="rect">
            <a:avLst/>
          </a:prstGeom>
        </p:spPr>
      </p:pic>
      <p:sp>
        <p:nvSpPr>
          <p:cNvPr id="28" name="Freeform 2">
            <a:extLst>
              <a:ext uri="{FF2B5EF4-FFF2-40B4-BE49-F238E27FC236}">
                <a16:creationId xmlns:a16="http://schemas.microsoft.com/office/drawing/2014/main" id="{8A16282F-A648-C291-F0AB-61B09C6576E9}"/>
              </a:ext>
            </a:extLst>
          </p:cNvPr>
          <p:cNvSpPr/>
          <p:nvPr/>
        </p:nvSpPr>
        <p:spPr>
          <a:xfrm>
            <a:off x="4572000" y="266700"/>
            <a:ext cx="8473205" cy="8229600"/>
          </a:xfrm>
          <a:custGeom>
            <a:avLst/>
            <a:gdLst/>
            <a:ahLst/>
            <a:cxnLst/>
            <a:rect l="l" t="t" r="r" b="b"/>
            <a:pathLst>
              <a:path w="8473205" h="8229600">
                <a:moveTo>
                  <a:pt x="0" y="0"/>
                </a:moveTo>
                <a:lnTo>
                  <a:pt x="8473204" y="0"/>
                </a:lnTo>
                <a:lnTo>
                  <a:pt x="8473204" y="8229600"/>
                </a:lnTo>
                <a:lnTo>
                  <a:pt x="0" y="8229600"/>
                </a:lnTo>
                <a:lnTo>
                  <a:pt x="0" y="0"/>
                </a:lnTo>
                <a:close/>
              </a:path>
            </a:pathLst>
          </a:custGeom>
          <a:blipFill>
            <a:blip r:embed="rId5"/>
            <a:stretch>
              <a:fillRect/>
            </a:stretch>
          </a:blipFill>
        </p:spPr>
        <p:txBody>
          <a:bodyPr/>
          <a:lstStyle/>
          <a:p>
            <a:endParaRPr lang="en-GB"/>
          </a:p>
        </p:txBody>
      </p:sp>
      <p:sp>
        <p:nvSpPr>
          <p:cNvPr id="29" name="TextBox 28">
            <a:extLst>
              <a:ext uri="{FF2B5EF4-FFF2-40B4-BE49-F238E27FC236}">
                <a16:creationId xmlns:a16="http://schemas.microsoft.com/office/drawing/2014/main" id="{47B0C4D3-0231-CC60-C57C-C45F34248F0D}"/>
              </a:ext>
            </a:extLst>
          </p:cNvPr>
          <p:cNvSpPr txBox="1"/>
          <p:nvPr/>
        </p:nvSpPr>
        <p:spPr>
          <a:xfrm>
            <a:off x="6324600" y="3238500"/>
            <a:ext cx="5181600" cy="2400657"/>
          </a:xfrm>
          <a:prstGeom prst="rect">
            <a:avLst/>
          </a:prstGeom>
          <a:noFill/>
        </p:spPr>
        <p:txBody>
          <a:bodyPr wrap="square" lIns="91440" tIns="45720" rIns="91440" bIns="45720" rtlCol="0" anchor="t">
            <a:spAutoFit/>
          </a:bodyPr>
          <a:lstStyle/>
          <a:p>
            <a:pPr algn="ctr"/>
            <a:r>
              <a:rPr lang="en-GB" sz="5000" b="1">
                <a:latin typeface="Arial Rounded MT Bold"/>
              </a:rPr>
              <a:t>Play the pollination game</a:t>
            </a:r>
          </a:p>
        </p:txBody>
      </p:sp>
    </p:spTree>
    <p:extLst>
      <p:ext uri="{BB962C8B-B14F-4D97-AF65-F5344CB8AC3E}">
        <p14:creationId xmlns:p14="http://schemas.microsoft.com/office/powerpoint/2010/main" val="516092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954246-4EED-B494-17C0-04840C6D8449}"/>
              </a:ext>
            </a:extLst>
          </p:cNvPr>
          <p:cNvSpPr txBox="1"/>
          <p:nvPr/>
        </p:nvSpPr>
        <p:spPr>
          <a:xfrm>
            <a:off x="428403" y="8782578"/>
            <a:ext cx="8929649"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Arial Rounded MT Bold"/>
                <a:ea typeface="Calibri"/>
                <a:cs typeface="Calibri"/>
              </a:rPr>
              <a:t>Why do bumblebees visit </a:t>
            </a:r>
            <a:r>
              <a:rPr lang="en-US" sz="4500">
                <a:solidFill>
                  <a:srgbClr val="E95E28"/>
                </a:solidFill>
                <a:latin typeface="Arial Rounded MT Bold"/>
                <a:ea typeface="Calibri"/>
                <a:cs typeface="Calibri"/>
              </a:rPr>
              <a:t>flowers?</a:t>
            </a:r>
            <a:endParaRPr lang="en-US" sz="4500">
              <a:solidFill>
                <a:srgbClr val="000000"/>
              </a:solidFill>
              <a:latin typeface="Arial Rounded MT Bold"/>
              <a:cs typeface="Arial"/>
            </a:endParaRPr>
          </a:p>
        </p:txBody>
      </p:sp>
      <p:pic>
        <p:nvPicPr>
          <p:cNvPr id="4" name="Picture 3" descr="A bee on a flower&#10;&#10;Description automatically generated">
            <a:extLst>
              <a:ext uri="{FF2B5EF4-FFF2-40B4-BE49-F238E27FC236}">
                <a16:creationId xmlns:a16="http://schemas.microsoft.com/office/drawing/2014/main" id="{7EE8BD00-83CA-17E6-76A9-502E11BA7F2C}"/>
              </a:ext>
            </a:extLst>
          </p:cNvPr>
          <p:cNvPicPr>
            <a:picLocks noChangeAspect="1"/>
          </p:cNvPicPr>
          <p:nvPr/>
        </p:nvPicPr>
        <p:blipFill rotWithShape="1">
          <a:blip r:embed="rId3"/>
          <a:srcRect t="13442" b="8147"/>
          <a:stretch/>
        </p:blipFill>
        <p:spPr>
          <a:xfrm>
            <a:off x="0" y="-2286"/>
            <a:ext cx="18288000" cy="8306520"/>
          </a:xfrm>
          <a:prstGeom prst="rect">
            <a:avLst/>
          </a:prstGeom>
        </p:spPr>
      </p:pic>
    </p:spTree>
    <p:extLst>
      <p:ext uri="{BB962C8B-B14F-4D97-AF65-F5344CB8AC3E}">
        <p14:creationId xmlns:p14="http://schemas.microsoft.com/office/powerpoint/2010/main" val="2774509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9B39C6-34CA-6B3F-5098-15651501C250}"/>
              </a:ext>
            </a:extLst>
          </p:cNvPr>
          <p:cNvSpPr txBox="1"/>
          <p:nvPr/>
        </p:nvSpPr>
        <p:spPr>
          <a:xfrm>
            <a:off x="379661" y="8749342"/>
            <a:ext cx="13356468" cy="1092607"/>
          </a:xfrm>
          <a:prstGeom prst="rect">
            <a:avLst/>
          </a:prstGeom>
          <a:noFill/>
        </p:spPr>
        <p:txBody>
          <a:bodyPr wrap="square" lIns="91440" tIns="45720" rIns="91440" bIns="45720" rtlCol="0" anchor="t">
            <a:spAutoFit/>
          </a:bodyPr>
          <a:lstStyle/>
          <a:p>
            <a:r>
              <a:rPr lang="en-GB" sz="3500">
                <a:latin typeface="Arial Rounded MT Bold"/>
                <a:cs typeface="Arial"/>
              </a:rPr>
              <a:t>Let's explore the video.</a:t>
            </a:r>
            <a:endParaRPr lang="en-US" sz="3500">
              <a:latin typeface="Arial Rounded MT Bold"/>
              <a:cs typeface="Arial"/>
            </a:endParaRPr>
          </a:p>
          <a:p>
            <a:r>
              <a:rPr lang="en-GB" sz="3000">
                <a:latin typeface="Arial Rounded MT Bold"/>
                <a:cs typeface="Arial"/>
              </a:rPr>
              <a:t>What do you see? What are the bumblebees doing?</a:t>
            </a:r>
            <a:endParaRPr lang="en-GB">
              <a:latin typeface="Arial Rounded MT Bold"/>
              <a:cs typeface="Arial"/>
            </a:endParaRPr>
          </a:p>
        </p:txBody>
      </p:sp>
      <p:grpSp>
        <p:nvGrpSpPr>
          <p:cNvPr id="15" name="Group 14">
            <a:extLst>
              <a:ext uri="{FF2B5EF4-FFF2-40B4-BE49-F238E27FC236}">
                <a16:creationId xmlns:a16="http://schemas.microsoft.com/office/drawing/2014/main" id="{39E77213-90EA-E250-4E1E-B776447A966E}"/>
              </a:ext>
            </a:extLst>
          </p:cNvPr>
          <p:cNvGrpSpPr/>
          <p:nvPr/>
        </p:nvGrpSpPr>
        <p:grpSpPr>
          <a:xfrm>
            <a:off x="3047471" y="1509686"/>
            <a:ext cx="12193057" cy="5742930"/>
            <a:chOff x="3047471" y="1509686"/>
            <a:chExt cx="12193057" cy="5742930"/>
          </a:xfrm>
        </p:grpSpPr>
        <p:pic>
          <p:nvPicPr>
            <p:cNvPr id="9" name="Picture 8">
              <a:hlinkClick r:id="rId3"/>
              <a:extLst>
                <a:ext uri="{FF2B5EF4-FFF2-40B4-BE49-F238E27FC236}">
                  <a16:creationId xmlns:a16="http://schemas.microsoft.com/office/drawing/2014/main" id="{4FE6D095-FD44-9F0B-B3B8-3D518D08B34D}"/>
                </a:ext>
              </a:extLst>
            </p:cNvPr>
            <p:cNvPicPr>
              <a:picLocks noChangeAspect="1"/>
            </p:cNvPicPr>
            <p:nvPr/>
          </p:nvPicPr>
          <p:blipFill>
            <a:blip r:embed="rId4"/>
            <a:stretch>
              <a:fillRect/>
            </a:stretch>
          </p:blipFill>
          <p:spPr>
            <a:xfrm>
              <a:off x="3047471" y="1509686"/>
              <a:ext cx="12193057" cy="5742930"/>
            </a:xfrm>
            <a:prstGeom prst="rect">
              <a:avLst/>
            </a:prstGeom>
          </p:spPr>
        </p:pic>
        <p:pic>
          <p:nvPicPr>
            <p:cNvPr id="11" name="Graphic 10" descr="Play with solid fill">
              <a:hlinkClick r:id="rId3"/>
              <a:extLst>
                <a:ext uri="{FF2B5EF4-FFF2-40B4-BE49-F238E27FC236}">
                  <a16:creationId xmlns:a16="http://schemas.microsoft.com/office/drawing/2014/main" id="{94095B34-0A72-A771-8EA1-2D7CD7E13D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58161" y="3395313"/>
              <a:ext cx="1971675" cy="1971675"/>
            </a:xfrm>
            <a:prstGeom prst="rect">
              <a:avLst/>
            </a:prstGeom>
          </p:spPr>
        </p:pic>
      </p:grpSp>
    </p:spTree>
    <p:extLst>
      <p:ext uri="{BB962C8B-B14F-4D97-AF65-F5344CB8AC3E}">
        <p14:creationId xmlns:p14="http://schemas.microsoft.com/office/powerpoint/2010/main" val="1111226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ee on a flower&#10;&#10;Description automatically generated">
            <a:extLst>
              <a:ext uri="{FF2B5EF4-FFF2-40B4-BE49-F238E27FC236}">
                <a16:creationId xmlns:a16="http://schemas.microsoft.com/office/drawing/2014/main" id="{EAEB2007-710D-17DA-0C82-C5117804ED75}"/>
              </a:ext>
            </a:extLst>
          </p:cNvPr>
          <p:cNvPicPr>
            <a:picLocks noChangeAspect="1"/>
          </p:cNvPicPr>
          <p:nvPr/>
        </p:nvPicPr>
        <p:blipFill rotWithShape="1">
          <a:blip r:embed="rId3">
            <a:extLst>
              <a:ext uri="{28A0092B-C50C-407E-A947-70E740481C1C}">
                <a14:useLocalDpi xmlns:a14="http://schemas.microsoft.com/office/drawing/2010/main" val="0"/>
              </a:ext>
            </a:extLst>
          </a:blip>
          <a:srcRect t="26577" r="6" b="35864"/>
          <a:stretch/>
        </p:blipFill>
        <p:spPr>
          <a:xfrm>
            <a:off x="0" y="-2434"/>
            <a:ext cx="18286905" cy="10301957"/>
          </a:xfrm>
          <a:prstGeom prst="rect">
            <a:avLst/>
          </a:prstGeom>
        </p:spPr>
      </p:pic>
      <p:sp>
        <p:nvSpPr>
          <p:cNvPr id="4" name="TextBox 3">
            <a:extLst>
              <a:ext uri="{FF2B5EF4-FFF2-40B4-BE49-F238E27FC236}">
                <a16:creationId xmlns:a16="http://schemas.microsoft.com/office/drawing/2014/main" id="{9D7499B1-6CA7-3275-BF3A-7764DB79E5CE}"/>
              </a:ext>
            </a:extLst>
          </p:cNvPr>
          <p:cNvSpPr txBox="1"/>
          <p:nvPr/>
        </p:nvSpPr>
        <p:spPr>
          <a:xfrm>
            <a:off x="12192000" y="571500"/>
            <a:ext cx="6324600" cy="5786199"/>
          </a:xfrm>
          <a:prstGeom prst="rect">
            <a:avLst/>
          </a:prstGeom>
          <a:noFill/>
        </p:spPr>
        <p:txBody>
          <a:bodyPr wrap="square" rtlCol="0">
            <a:spAutoFit/>
          </a:bodyPr>
          <a:lstStyle/>
          <a:p>
            <a:r>
              <a:rPr lang="en-GB" sz="3000">
                <a:solidFill>
                  <a:schemeClr val="bg1"/>
                </a:solidFill>
                <a:latin typeface="Arial Rounded MT Bold" panose="020F0704030504030204" pitchFamily="34" charset="0"/>
                <a:cs typeface="Arial" panose="020B0604020202020204" pitchFamily="34" charset="0"/>
              </a:rPr>
              <a:t>Flowering plants produce a sweet liquid called </a:t>
            </a:r>
            <a:r>
              <a:rPr lang="en-GB" sz="4000" b="1">
                <a:solidFill>
                  <a:schemeClr val="bg1"/>
                </a:solidFill>
                <a:latin typeface="Arial Rounded MT Bold" panose="020F0704030504030204" pitchFamily="34" charset="0"/>
                <a:cs typeface="Arial" panose="020B0604020202020204" pitchFamily="34" charset="0"/>
              </a:rPr>
              <a:t>nectar. </a:t>
            </a:r>
          </a:p>
          <a:p>
            <a:endParaRPr lang="en-GB" sz="3000">
              <a:solidFill>
                <a:schemeClr val="bg1"/>
              </a:solidFill>
              <a:latin typeface="Arial Rounded MT Bold" panose="020F0704030504030204" pitchFamily="34" charset="0"/>
              <a:cs typeface="Arial" panose="020B0604020202020204" pitchFamily="34" charset="0"/>
            </a:endParaRPr>
          </a:p>
          <a:p>
            <a:endParaRPr lang="en-GB" sz="3000">
              <a:solidFill>
                <a:schemeClr val="bg1"/>
              </a:solidFill>
              <a:latin typeface="Arial Rounded MT Bold" panose="020F0704030504030204" pitchFamily="34" charset="0"/>
              <a:cs typeface="Arial" panose="020B0604020202020204" pitchFamily="34" charset="0"/>
            </a:endParaRPr>
          </a:p>
          <a:p>
            <a:endParaRPr lang="en-GB" sz="3000">
              <a:solidFill>
                <a:schemeClr val="bg1"/>
              </a:solidFill>
              <a:latin typeface="Arial Rounded MT Bold" panose="020F0704030504030204" pitchFamily="34" charset="0"/>
              <a:cs typeface="Arial" panose="020B0604020202020204" pitchFamily="34" charset="0"/>
            </a:endParaRPr>
          </a:p>
          <a:p>
            <a:endParaRPr lang="en-GB" sz="3000">
              <a:solidFill>
                <a:schemeClr val="bg1"/>
              </a:solidFill>
              <a:latin typeface="Arial Rounded MT Bold" panose="020F0704030504030204" pitchFamily="34" charset="0"/>
              <a:cs typeface="Arial" panose="020B0604020202020204" pitchFamily="34" charset="0"/>
            </a:endParaRPr>
          </a:p>
          <a:p>
            <a:endParaRPr lang="en-GB" sz="3000">
              <a:solidFill>
                <a:schemeClr val="bg1"/>
              </a:solidFill>
              <a:latin typeface="Arial Rounded MT Bold" panose="020F0704030504030204" pitchFamily="34" charset="0"/>
              <a:cs typeface="Arial" panose="020B0604020202020204" pitchFamily="34" charset="0"/>
            </a:endParaRPr>
          </a:p>
          <a:p>
            <a:endParaRPr lang="en-GB" sz="3000">
              <a:solidFill>
                <a:schemeClr val="bg1"/>
              </a:solidFill>
              <a:latin typeface="Arial Rounded MT Bold" panose="020F0704030504030204" pitchFamily="34" charset="0"/>
              <a:cs typeface="Arial" panose="020B0604020202020204" pitchFamily="34" charset="0"/>
            </a:endParaRPr>
          </a:p>
          <a:p>
            <a:endParaRPr lang="en-GB" sz="3000">
              <a:solidFill>
                <a:schemeClr val="bg1"/>
              </a:solidFill>
              <a:latin typeface="Arial Rounded MT Bold" panose="020F0704030504030204" pitchFamily="34" charset="0"/>
              <a:cs typeface="Arial" panose="020B0604020202020204" pitchFamily="34" charset="0"/>
            </a:endParaRPr>
          </a:p>
          <a:p>
            <a:endParaRPr lang="en-GB" sz="3000" b="1">
              <a:solidFill>
                <a:schemeClr val="bg1"/>
              </a:solidFill>
              <a:latin typeface="Arial Rounded MT Bold" panose="020F0704030504030204" pitchFamily="34" charset="0"/>
              <a:cs typeface="Arial" panose="020B0604020202020204" pitchFamily="34" charset="0"/>
            </a:endParaRPr>
          </a:p>
          <a:p>
            <a:endParaRPr lang="en-GB" sz="3000" b="1">
              <a:solidFill>
                <a:schemeClr val="bg1"/>
              </a:solidFill>
              <a:latin typeface="Arial Rounded MT Bold" panose="020F0704030504030204" pitchFamily="34" charset="0"/>
              <a:cs typeface="Arial" panose="020B0604020202020204" pitchFamily="34" charset="0"/>
            </a:endParaRPr>
          </a:p>
          <a:p>
            <a:endParaRPr lang="en-GB" sz="3000" b="1">
              <a:solidFill>
                <a:schemeClr val="bg1"/>
              </a:solidFill>
              <a:latin typeface="Arial Rounded MT Bold" panose="020F07040305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B2ABA89F-93ED-6B83-6507-430488B1B346}"/>
              </a:ext>
            </a:extLst>
          </p:cNvPr>
          <p:cNvSpPr txBox="1"/>
          <p:nvPr/>
        </p:nvSpPr>
        <p:spPr>
          <a:xfrm>
            <a:off x="13716000" y="3766324"/>
            <a:ext cx="6324600" cy="707886"/>
          </a:xfrm>
          <a:prstGeom prst="rect">
            <a:avLst/>
          </a:prstGeom>
          <a:noFill/>
        </p:spPr>
        <p:txBody>
          <a:bodyPr wrap="square" rtlCol="0">
            <a:spAutoFit/>
          </a:bodyPr>
          <a:lstStyle/>
          <a:p>
            <a:r>
              <a:rPr lang="en-GB" sz="4000">
                <a:solidFill>
                  <a:schemeClr val="bg1"/>
                </a:solidFill>
                <a:latin typeface="Arial Rounded MT Bold" panose="020F0704030504030204" pitchFamily="34" charset="0"/>
                <a:cs typeface="Arial" panose="020B0604020202020204" pitchFamily="34" charset="0"/>
              </a:rPr>
              <a:t>slurp</a:t>
            </a:r>
          </a:p>
        </p:txBody>
      </p:sp>
      <p:sp>
        <p:nvSpPr>
          <p:cNvPr id="6" name="TextBox 5">
            <a:extLst>
              <a:ext uri="{FF2B5EF4-FFF2-40B4-BE49-F238E27FC236}">
                <a16:creationId xmlns:a16="http://schemas.microsoft.com/office/drawing/2014/main" id="{A3B38035-0F60-54E4-A516-E45528514E4B}"/>
              </a:ext>
            </a:extLst>
          </p:cNvPr>
          <p:cNvSpPr txBox="1"/>
          <p:nvPr/>
        </p:nvSpPr>
        <p:spPr>
          <a:xfrm>
            <a:off x="14859000" y="4455416"/>
            <a:ext cx="6324600" cy="707886"/>
          </a:xfrm>
          <a:prstGeom prst="rect">
            <a:avLst/>
          </a:prstGeom>
          <a:noFill/>
        </p:spPr>
        <p:txBody>
          <a:bodyPr wrap="square" rtlCol="0">
            <a:spAutoFit/>
          </a:bodyPr>
          <a:lstStyle/>
          <a:p>
            <a:r>
              <a:rPr lang="en-GB" sz="4000">
                <a:solidFill>
                  <a:schemeClr val="bg1"/>
                </a:solidFill>
                <a:latin typeface="Arial Rounded MT Bold" panose="020F0704030504030204" pitchFamily="34" charset="0"/>
                <a:cs typeface="Arial" panose="020B0604020202020204" pitchFamily="34" charset="0"/>
              </a:rPr>
              <a:t>slurp</a:t>
            </a:r>
          </a:p>
        </p:txBody>
      </p:sp>
      <p:sp>
        <p:nvSpPr>
          <p:cNvPr id="7" name="TextBox 6">
            <a:extLst>
              <a:ext uri="{FF2B5EF4-FFF2-40B4-BE49-F238E27FC236}">
                <a16:creationId xmlns:a16="http://schemas.microsoft.com/office/drawing/2014/main" id="{C20E7AD5-E51F-BE3D-84F7-25031B2132A8}"/>
              </a:ext>
            </a:extLst>
          </p:cNvPr>
          <p:cNvSpPr txBox="1"/>
          <p:nvPr/>
        </p:nvSpPr>
        <p:spPr>
          <a:xfrm>
            <a:off x="16078200" y="5275486"/>
            <a:ext cx="6324600" cy="707886"/>
          </a:xfrm>
          <a:prstGeom prst="rect">
            <a:avLst/>
          </a:prstGeom>
          <a:noFill/>
        </p:spPr>
        <p:txBody>
          <a:bodyPr wrap="square" rtlCol="0">
            <a:spAutoFit/>
          </a:bodyPr>
          <a:lstStyle/>
          <a:p>
            <a:r>
              <a:rPr lang="en-GB" sz="4000">
                <a:solidFill>
                  <a:schemeClr val="bg1"/>
                </a:solidFill>
                <a:latin typeface="Arial Rounded MT Bold" panose="020F0704030504030204" pitchFamily="34" charset="0"/>
                <a:cs typeface="Arial" panose="020B0604020202020204" pitchFamily="34" charset="0"/>
              </a:rPr>
              <a:t>slurp</a:t>
            </a:r>
          </a:p>
        </p:txBody>
      </p:sp>
      <p:sp>
        <p:nvSpPr>
          <p:cNvPr id="13" name="TextBox 12">
            <a:extLst>
              <a:ext uri="{FF2B5EF4-FFF2-40B4-BE49-F238E27FC236}">
                <a16:creationId xmlns:a16="http://schemas.microsoft.com/office/drawing/2014/main" id="{9FDDEDB0-E45D-B1CC-C6D3-BA0C553EA758}"/>
              </a:ext>
            </a:extLst>
          </p:cNvPr>
          <p:cNvSpPr txBox="1"/>
          <p:nvPr/>
        </p:nvSpPr>
        <p:spPr>
          <a:xfrm>
            <a:off x="12649200" y="1790700"/>
            <a:ext cx="5638800" cy="1631216"/>
          </a:xfrm>
          <a:prstGeom prst="rect">
            <a:avLst/>
          </a:prstGeom>
          <a:noFill/>
        </p:spPr>
        <p:txBody>
          <a:bodyPr wrap="square" rtlCol="0">
            <a:spAutoFit/>
          </a:bodyPr>
          <a:lstStyle/>
          <a:p>
            <a:endParaRPr lang="en-GB" sz="3000" b="1">
              <a:solidFill>
                <a:schemeClr val="bg1"/>
              </a:solidFill>
              <a:latin typeface="Arial Rounded MT Bold" panose="020F0704030504030204" pitchFamily="34" charset="0"/>
              <a:cs typeface="Arial" panose="020B0604020202020204" pitchFamily="34" charset="0"/>
            </a:endParaRPr>
          </a:p>
          <a:p>
            <a:r>
              <a:rPr lang="en-GB" sz="3000">
                <a:solidFill>
                  <a:schemeClr val="bg1"/>
                </a:solidFill>
                <a:latin typeface="Arial Rounded MT Bold" panose="020F0704030504030204" pitchFamily="34" charset="0"/>
                <a:cs typeface="Arial" panose="020B0604020202020204" pitchFamily="34" charset="0"/>
              </a:rPr>
              <a:t>Bumblebees visit flowers to drink nectar for </a:t>
            </a:r>
            <a:r>
              <a:rPr lang="en-GB" sz="4000" b="1">
                <a:solidFill>
                  <a:schemeClr val="bg1"/>
                </a:solidFill>
                <a:latin typeface="Arial Rounded MT Bold" panose="020F0704030504030204" pitchFamily="34" charset="0"/>
                <a:cs typeface="Arial" panose="020B0604020202020204" pitchFamily="34" charset="0"/>
              </a:rPr>
              <a:t>energy.</a:t>
            </a:r>
            <a:r>
              <a:rPr lang="en-GB" sz="4000">
                <a:solidFill>
                  <a:schemeClr val="bg1"/>
                </a:solidFill>
                <a:latin typeface="Arial Rounded MT Bold" panose="020F0704030504030204" pitchFamily="34" charset="0"/>
                <a:cs typeface="Arial" panose="020B0604020202020204" pitchFamily="34" charset="0"/>
              </a:rPr>
              <a:t>  </a:t>
            </a:r>
          </a:p>
        </p:txBody>
      </p:sp>
    </p:spTree>
    <p:extLst>
      <p:ext uri="{BB962C8B-B14F-4D97-AF65-F5344CB8AC3E}">
        <p14:creationId xmlns:p14="http://schemas.microsoft.com/office/powerpoint/2010/main" val="81554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flower&#10;&#10;Description automatically generated">
            <a:extLst>
              <a:ext uri="{FF2B5EF4-FFF2-40B4-BE49-F238E27FC236}">
                <a16:creationId xmlns:a16="http://schemas.microsoft.com/office/drawing/2014/main" id="{3F1C2FD6-B101-E0AB-D651-E3898D7A3725}"/>
              </a:ext>
            </a:extLst>
          </p:cNvPr>
          <p:cNvPicPr>
            <a:picLocks noChangeAspect="1"/>
          </p:cNvPicPr>
          <p:nvPr/>
        </p:nvPicPr>
        <p:blipFill rotWithShape="1">
          <a:blip r:embed="rId3">
            <a:extLst>
              <a:ext uri="{28A0092B-C50C-407E-A947-70E740481C1C}">
                <a14:useLocalDpi xmlns:a14="http://schemas.microsoft.com/office/drawing/2010/main" val="0"/>
              </a:ext>
            </a:extLst>
          </a:blip>
          <a:srcRect l="-1249" t="32780" r="40" b="29718"/>
          <a:stretch/>
        </p:blipFill>
        <p:spPr>
          <a:xfrm>
            <a:off x="-221226" y="0"/>
            <a:ext cx="18509226" cy="10287000"/>
          </a:xfrm>
          <a:prstGeom prst="rect">
            <a:avLst/>
          </a:prstGeom>
        </p:spPr>
      </p:pic>
      <p:sp>
        <p:nvSpPr>
          <p:cNvPr id="5" name="TextBox 4">
            <a:extLst>
              <a:ext uri="{FF2B5EF4-FFF2-40B4-BE49-F238E27FC236}">
                <a16:creationId xmlns:a16="http://schemas.microsoft.com/office/drawing/2014/main" id="{F68682A5-42BC-7E16-6168-7A8129F940CE}"/>
              </a:ext>
            </a:extLst>
          </p:cNvPr>
          <p:cNvSpPr txBox="1"/>
          <p:nvPr/>
        </p:nvSpPr>
        <p:spPr>
          <a:xfrm>
            <a:off x="12579023" y="585318"/>
            <a:ext cx="6019800" cy="4862870"/>
          </a:xfrm>
          <a:prstGeom prst="rect">
            <a:avLst/>
          </a:prstGeom>
          <a:noFill/>
        </p:spPr>
        <p:txBody>
          <a:bodyPr wrap="square" rtlCol="0">
            <a:spAutoFit/>
          </a:bodyPr>
          <a:lstStyle/>
          <a:p>
            <a:r>
              <a:rPr lang="en-GB" sz="3000">
                <a:solidFill>
                  <a:schemeClr val="bg1"/>
                </a:solidFill>
                <a:latin typeface="Arial Rounded MT Bold" panose="020F0704030504030204" pitchFamily="34" charset="0"/>
                <a:cs typeface="Arial" panose="020B0604020202020204" pitchFamily="34" charset="0"/>
              </a:rPr>
              <a:t>Flowers also produce a powdery substance called </a:t>
            </a:r>
            <a:r>
              <a:rPr lang="en-GB" sz="4000" b="1">
                <a:solidFill>
                  <a:schemeClr val="bg1"/>
                </a:solidFill>
                <a:latin typeface="Arial Rounded MT Bold" panose="020F0704030504030204" pitchFamily="34" charset="0"/>
                <a:cs typeface="Arial" panose="020B0604020202020204" pitchFamily="34" charset="0"/>
              </a:rPr>
              <a:t>pollen. </a:t>
            </a:r>
            <a:endParaRPr lang="en-GB" sz="3000">
              <a:solidFill>
                <a:schemeClr val="bg1"/>
              </a:solidFill>
              <a:latin typeface="Arial Rounded MT Bold" panose="020F0704030504030204" pitchFamily="34" charset="0"/>
              <a:cs typeface="Arial" panose="020B0604020202020204" pitchFamily="34" charset="0"/>
            </a:endParaRPr>
          </a:p>
          <a:p>
            <a:endParaRPr lang="en-GB" sz="3000">
              <a:solidFill>
                <a:schemeClr val="bg1"/>
              </a:solidFill>
              <a:latin typeface="Arial Rounded MT Bold" panose="020F0704030504030204" pitchFamily="34" charset="0"/>
              <a:cs typeface="Arial" panose="020B0604020202020204" pitchFamily="34" charset="0"/>
            </a:endParaRPr>
          </a:p>
          <a:p>
            <a:endParaRPr lang="en-GB" sz="3000">
              <a:solidFill>
                <a:schemeClr val="bg1"/>
              </a:solidFill>
              <a:latin typeface="Arial Rounded MT Bold" panose="020F0704030504030204" pitchFamily="34" charset="0"/>
              <a:cs typeface="Arial" panose="020B0604020202020204" pitchFamily="34" charset="0"/>
            </a:endParaRPr>
          </a:p>
          <a:p>
            <a:endParaRPr lang="en-GB" sz="3000">
              <a:solidFill>
                <a:schemeClr val="bg1"/>
              </a:solidFill>
              <a:latin typeface="Arial Rounded MT Bold" panose="020F0704030504030204" pitchFamily="34" charset="0"/>
              <a:cs typeface="Arial" panose="020B0604020202020204" pitchFamily="34" charset="0"/>
            </a:endParaRPr>
          </a:p>
          <a:p>
            <a:endParaRPr lang="en-GB" sz="3000">
              <a:solidFill>
                <a:schemeClr val="bg1"/>
              </a:solidFill>
              <a:latin typeface="Arial Rounded MT Bold" panose="020F0704030504030204" pitchFamily="34" charset="0"/>
              <a:cs typeface="Arial" panose="020B0604020202020204" pitchFamily="34" charset="0"/>
            </a:endParaRPr>
          </a:p>
          <a:p>
            <a:endParaRPr lang="en-GB" sz="3000" b="1">
              <a:solidFill>
                <a:schemeClr val="bg1"/>
              </a:solidFill>
              <a:latin typeface="Arial Rounded MT Bold" panose="020F0704030504030204" pitchFamily="34" charset="0"/>
              <a:cs typeface="Arial" panose="020B0604020202020204" pitchFamily="34" charset="0"/>
            </a:endParaRPr>
          </a:p>
          <a:p>
            <a:endParaRPr lang="en-GB" sz="3000" b="1">
              <a:solidFill>
                <a:schemeClr val="bg1"/>
              </a:solidFill>
              <a:latin typeface="Arial Rounded MT Bold" panose="020F0704030504030204" pitchFamily="34" charset="0"/>
              <a:cs typeface="Arial" panose="020B0604020202020204" pitchFamily="34" charset="0"/>
            </a:endParaRPr>
          </a:p>
          <a:p>
            <a:endParaRPr lang="en-GB" sz="3000" b="1">
              <a:solidFill>
                <a:schemeClr val="bg1"/>
              </a:solidFill>
              <a:latin typeface="Arial Rounded MT Bold" panose="020F07040305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1366077F-926E-9FD8-7DE0-2FFCF1D5FA12}"/>
              </a:ext>
            </a:extLst>
          </p:cNvPr>
          <p:cNvSpPr txBox="1"/>
          <p:nvPr/>
        </p:nvSpPr>
        <p:spPr>
          <a:xfrm>
            <a:off x="460203" y="4537161"/>
            <a:ext cx="6169197" cy="2092881"/>
          </a:xfrm>
          <a:prstGeom prst="rect">
            <a:avLst/>
          </a:prstGeom>
          <a:noFill/>
        </p:spPr>
        <p:txBody>
          <a:bodyPr wrap="square" rtlCol="0">
            <a:spAutoFit/>
          </a:bodyPr>
          <a:lstStyle/>
          <a:p>
            <a:r>
              <a:rPr lang="en-GB" sz="3000">
                <a:solidFill>
                  <a:schemeClr val="bg1"/>
                </a:solidFill>
                <a:latin typeface="Arial Rounded MT Bold" panose="020F0704030504030204" pitchFamily="34" charset="0"/>
                <a:cs typeface="Arial" panose="020B0604020202020204" pitchFamily="34" charset="0"/>
              </a:rPr>
              <a:t>Bumblebees collect pollen </a:t>
            </a:r>
          </a:p>
          <a:p>
            <a:r>
              <a:rPr lang="en-GB" sz="3000">
                <a:solidFill>
                  <a:schemeClr val="bg1"/>
                </a:solidFill>
                <a:latin typeface="Arial Rounded MT Bold" panose="020F0704030504030204" pitchFamily="34" charset="0"/>
                <a:cs typeface="Arial" panose="020B0604020202020204" pitchFamily="34" charset="0"/>
              </a:rPr>
              <a:t>in </a:t>
            </a:r>
            <a:r>
              <a:rPr lang="en-GB" sz="4000" b="1">
                <a:solidFill>
                  <a:schemeClr val="bg1"/>
                </a:solidFill>
                <a:latin typeface="Arial Rounded MT Bold" panose="020F0704030504030204" pitchFamily="34" charset="0"/>
                <a:cs typeface="Arial" panose="020B0604020202020204" pitchFamily="34" charset="0"/>
              </a:rPr>
              <a:t>pollen baskets </a:t>
            </a:r>
            <a:r>
              <a:rPr lang="en-GB" sz="3000">
                <a:solidFill>
                  <a:schemeClr val="bg1"/>
                </a:solidFill>
                <a:latin typeface="Arial Rounded MT Bold" panose="020F0704030504030204" pitchFamily="34" charset="0"/>
                <a:cs typeface="Arial" panose="020B0604020202020204" pitchFamily="34" charset="0"/>
              </a:rPr>
              <a:t>on </a:t>
            </a:r>
          </a:p>
          <a:p>
            <a:r>
              <a:rPr lang="en-GB" sz="3000">
                <a:solidFill>
                  <a:schemeClr val="bg1"/>
                </a:solidFill>
                <a:latin typeface="Arial Rounded MT Bold" panose="020F0704030504030204" pitchFamily="34" charset="0"/>
                <a:cs typeface="Arial" panose="020B0604020202020204" pitchFamily="34" charset="0"/>
              </a:rPr>
              <a:t>their hind legs… </a:t>
            </a:r>
          </a:p>
          <a:p>
            <a:endParaRPr lang="en-GB" sz="3000">
              <a:solidFill>
                <a:schemeClr val="bg1"/>
              </a:solidFill>
              <a:latin typeface="Arial Rounded MT Bold" panose="020F0704030504030204" pitchFamily="34" charset="0"/>
              <a:cs typeface="Arial" panose="020B0604020202020204" pitchFamily="34" charset="0"/>
            </a:endParaRPr>
          </a:p>
        </p:txBody>
      </p:sp>
      <p:sp>
        <p:nvSpPr>
          <p:cNvPr id="12" name="Arrow: Down 11">
            <a:extLst>
              <a:ext uri="{FF2B5EF4-FFF2-40B4-BE49-F238E27FC236}">
                <a16:creationId xmlns:a16="http://schemas.microsoft.com/office/drawing/2014/main" id="{3AF7687D-8BD2-632F-6192-9894384A48B7}"/>
              </a:ext>
            </a:extLst>
          </p:cNvPr>
          <p:cNvSpPr/>
          <p:nvPr/>
        </p:nvSpPr>
        <p:spPr>
          <a:xfrm rot="3465983">
            <a:off x="11770007" y="2171879"/>
            <a:ext cx="93367" cy="495083"/>
          </a:xfrm>
          <a:prstGeom prst="down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highlight>
                <a:srgbClr val="FFFF00"/>
              </a:highlight>
            </a:endParaRPr>
          </a:p>
        </p:txBody>
      </p:sp>
      <p:pic>
        <p:nvPicPr>
          <p:cNvPr id="15" name="Picture 14" descr="A bumble bee on a black background&#10;&#10;Description automatically generated">
            <a:extLst>
              <a:ext uri="{FF2B5EF4-FFF2-40B4-BE49-F238E27FC236}">
                <a16:creationId xmlns:a16="http://schemas.microsoft.com/office/drawing/2014/main" id="{BE27AB07-4A29-616A-180C-AB7570C34E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2017" y="6085935"/>
            <a:ext cx="2317269" cy="2407085"/>
          </a:xfrm>
          <a:prstGeom prst="rect">
            <a:avLst/>
          </a:prstGeom>
        </p:spPr>
      </p:pic>
      <p:sp>
        <p:nvSpPr>
          <p:cNvPr id="17" name="TextBox 16">
            <a:extLst>
              <a:ext uri="{FF2B5EF4-FFF2-40B4-BE49-F238E27FC236}">
                <a16:creationId xmlns:a16="http://schemas.microsoft.com/office/drawing/2014/main" id="{B5596EC8-2BC5-8313-FE60-8F6C665642F9}"/>
              </a:ext>
            </a:extLst>
          </p:cNvPr>
          <p:cNvSpPr txBox="1"/>
          <p:nvPr/>
        </p:nvSpPr>
        <p:spPr>
          <a:xfrm>
            <a:off x="5378799" y="7289478"/>
            <a:ext cx="6324600" cy="553998"/>
          </a:xfrm>
          <a:prstGeom prst="rect">
            <a:avLst/>
          </a:prstGeom>
          <a:noFill/>
        </p:spPr>
        <p:txBody>
          <a:bodyPr wrap="square" rtlCol="0">
            <a:spAutoFit/>
          </a:bodyPr>
          <a:lstStyle/>
          <a:p>
            <a:r>
              <a:rPr lang="en-GB" sz="3000">
                <a:solidFill>
                  <a:schemeClr val="bg1"/>
                </a:solidFill>
                <a:latin typeface="Arial Rounded MT Bold" panose="020F0704030504030204" pitchFamily="34" charset="0"/>
                <a:cs typeface="Arial" panose="020B0604020202020204" pitchFamily="34" charset="0"/>
              </a:rPr>
              <a:t>…to feed to their young. </a:t>
            </a:r>
          </a:p>
        </p:txBody>
      </p:sp>
      <p:sp>
        <p:nvSpPr>
          <p:cNvPr id="20" name="Arrow: Down 19">
            <a:extLst>
              <a:ext uri="{FF2B5EF4-FFF2-40B4-BE49-F238E27FC236}">
                <a16:creationId xmlns:a16="http://schemas.microsoft.com/office/drawing/2014/main" id="{C03DA019-A758-7A14-72AC-8DDCFBA80EB4}"/>
              </a:ext>
            </a:extLst>
          </p:cNvPr>
          <p:cNvSpPr/>
          <p:nvPr/>
        </p:nvSpPr>
        <p:spPr>
          <a:xfrm rot="17124961" flipH="1">
            <a:off x="3165653" y="7049565"/>
            <a:ext cx="145757" cy="1018809"/>
          </a:xfrm>
          <a:prstGeom prst="down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highlight>
                <a:srgbClr val="FFFF00"/>
              </a:highlight>
            </a:endParaRPr>
          </a:p>
        </p:txBody>
      </p:sp>
      <p:sp>
        <p:nvSpPr>
          <p:cNvPr id="21" name="Arrow: Down 20">
            <a:extLst>
              <a:ext uri="{FF2B5EF4-FFF2-40B4-BE49-F238E27FC236}">
                <a16:creationId xmlns:a16="http://schemas.microsoft.com/office/drawing/2014/main" id="{AE545FBA-71BD-D2C4-E5AF-F9A5D115464B}"/>
              </a:ext>
            </a:extLst>
          </p:cNvPr>
          <p:cNvSpPr/>
          <p:nvPr/>
        </p:nvSpPr>
        <p:spPr>
          <a:xfrm rot="3208223">
            <a:off x="12699573" y="3714194"/>
            <a:ext cx="93367" cy="495083"/>
          </a:xfrm>
          <a:prstGeom prst="down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highlight>
                <a:srgbClr val="FFFF00"/>
              </a:highlight>
            </a:endParaRPr>
          </a:p>
        </p:txBody>
      </p:sp>
      <p:sp>
        <p:nvSpPr>
          <p:cNvPr id="22" name="Arrow: Down 21">
            <a:extLst>
              <a:ext uri="{FF2B5EF4-FFF2-40B4-BE49-F238E27FC236}">
                <a16:creationId xmlns:a16="http://schemas.microsoft.com/office/drawing/2014/main" id="{9EC7B54E-2372-4E12-9EBD-865FF105AA8D}"/>
              </a:ext>
            </a:extLst>
          </p:cNvPr>
          <p:cNvSpPr/>
          <p:nvPr/>
        </p:nvSpPr>
        <p:spPr>
          <a:xfrm rot="3034316">
            <a:off x="14439060" y="6980399"/>
            <a:ext cx="93367" cy="495083"/>
          </a:xfrm>
          <a:prstGeom prst="down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highlight>
                <a:srgbClr val="FFFF00"/>
              </a:highlight>
            </a:endParaRPr>
          </a:p>
        </p:txBody>
      </p:sp>
      <p:sp>
        <p:nvSpPr>
          <p:cNvPr id="8" name="Arrow: Down 7">
            <a:extLst>
              <a:ext uri="{FF2B5EF4-FFF2-40B4-BE49-F238E27FC236}">
                <a16:creationId xmlns:a16="http://schemas.microsoft.com/office/drawing/2014/main" id="{08D6C552-3279-DFC6-BD5C-EFB123FA7E80}"/>
              </a:ext>
            </a:extLst>
          </p:cNvPr>
          <p:cNvSpPr/>
          <p:nvPr/>
        </p:nvSpPr>
        <p:spPr>
          <a:xfrm rot="17336785" flipH="1">
            <a:off x="8585991" y="7810937"/>
            <a:ext cx="145757" cy="1018809"/>
          </a:xfrm>
          <a:prstGeom prst="down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highlight>
                <a:srgbClr val="FFFF00"/>
              </a:highlight>
            </a:endParaRPr>
          </a:p>
        </p:txBody>
      </p:sp>
      <p:pic>
        <p:nvPicPr>
          <p:cNvPr id="4" name="Picture 3" descr="A white bug on a black background&#10;&#10;Description automatically generated">
            <a:extLst>
              <a:ext uri="{FF2B5EF4-FFF2-40B4-BE49-F238E27FC236}">
                <a16:creationId xmlns:a16="http://schemas.microsoft.com/office/drawing/2014/main" id="{7FDAC5C3-C3D9-BD08-3DE1-9EFE8894DF88}"/>
              </a:ext>
            </a:extLst>
          </p:cNvPr>
          <p:cNvPicPr>
            <a:picLocks noChangeAspect="1"/>
          </p:cNvPicPr>
          <p:nvPr/>
        </p:nvPicPr>
        <p:blipFill rotWithShape="1">
          <a:blip r:embed="rId5"/>
          <a:srcRect l="13944" t="31667" r="14173" b="32357"/>
          <a:stretch/>
        </p:blipFill>
        <p:spPr>
          <a:xfrm rot="780000">
            <a:off x="8736584" y="7647598"/>
            <a:ext cx="2683580" cy="1847684"/>
          </a:xfrm>
          <a:prstGeom prst="rect">
            <a:avLst/>
          </a:prstGeom>
        </p:spPr>
      </p:pic>
    </p:spTree>
    <p:extLst>
      <p:ext uri="{BB962C8B-B14F-4D97-AF65-F5344CB8AC3E}">
        <p14:creationId xmlns:p14="http://schemas.microsoft.com/office/powerpoint/2010/main" val="1607074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animBg="1"/>
      <p:bldP spid="17" grpId="0"/>
      <p:bldP spid="20" grpId="0" animBg="1"/>
      <p:bldP spid="21" grpId="0" animBg="1"/>
      <p:bldP spid="22"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3">
            <a:extLst>
              <a:ext uri="{FF2B5EF4-FFF2-40B4-BE49-F238E27FC236}">
                <a16:creationId xmlns:a16="http://schemas.microsoft.com/office/drawing/2014/main" id="{B59DC1A0-0309-BC09-5FDA-4C336C2E2A92}"/>
              </a:ext>
            </a:extLst>
          </p:cNvPr>
          <p:cNvSpPr/>
          <p:nvPr/>
        </p:nvSpPr>
        <p:spPr>
          <a:xfrm>
            <a:off x="4842034" y="2400300"/>
            <a:ext cx="667449" cy="1422626"/>
          </a:xfrm>
          <a:custGeom>
            <a:avLst/>
            <a:gdLst/>
            <a:ahLst/>
            <a:cxnLst/>
            <a:rect l="l" t="t" r="r" b="b"/>
            <a:pathLst>
              <a:path w="667449" h="1422626">
                <a:moveTo>
                  <a:pt x="0" y="0"/>
                </a:moveTo>
                <a:lnTo>
                  <a:pt x="667449" y="0"/>
                </a:lnTo>
                <a:lnTo>
                  <a:pt x="667449"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1" name="TextBox 30">
            <a:extLst>
              <a:ext uri="{FF2B5EF4-FFF2-40B4-BE49-F238E27FC236}">
                <a16:creationId xmlns:a16="http://schemas.microsoft.com/office/drawing/2014/main" id="{E8980445-F640-D85F-F488-E8E749F57B94}"/>
              </a:ext>
            </a:extLst>
          </p:cNvPr>
          <p:cNvSpPr txBox="1"/>
          <p:nvPr/>
        </p:nvSpPr>
        <p:spPr>
          <a:xfrm>
            <a:off x="762000" y="419100"/>
            <a:ext cx="16230600" cy="1619226"/>
          </a:xfrm>
          <a:prstGeom prst="rect">
            <a:avLst/>
          </a:prstGeom>
          <a:noFill/>
        </p:spPr>
        <p:txBody>
          <a:bodyPr wrap="square" rtlCol="0">
            <a:spAutoFit/>
          </a:bodyPr>
          <a:lstStyle/>
          <a:p>
            <a:pPr>
              <a:lnSpc>
                <a:spcPct val="150000"/>
              </a:lnSpc>
            </a:pPr>
            <a:r>
              <a:rPr lang="en-GB" sz="3000">
                <a:latin typeface="Arial Rounded MT Bold" panose="020F0704030504030204" pitchFamily="34" charset="0"/>
              </a:rPr>
              <a:t>Bumblebees rely on flowers for</a:t>
            </a:r>
            <a:r>
              <a:rPr lang="en-GB" sz="4000">
                <a:latin typeface="Arial Rounded MT Bold" panose="020F0704030504030204" pitchFamily="34" charset="0"/>
              </a:rPr>
              <a:t> </a:t>
            </a:r>
            <a:r>
              <a:rPr lang="en-GB" sz="4000" b="1">
                <a:latin typeface="Arial Rounded MT Bold" panose="020F0704030504030204" pitchFamily="34" charset="0"/>
              </a:rPr>
              <a:t>all</a:t>
            </a:r>
            <a:r>
              <a:rPr lang="en-GB" sz="3000">
                <a:latin typeface="Arial Rounded MT Bold" panose="020F0704030504030204" pitchFamily="34" charset="0"/>
              </a:rPr>
              <a:t> their food and water. So, they must visit </a:t>
            </a:r>
            <a:r>
              <a:rPr lang="en-GB" sz="4000" b="1">
                <a:latin typeface="Arial Rounded MT Bold" panose="020F0704030504030204" pitchFamily="34" charset="0"/>
              </a:rPr>
              <a:t>a lot </a:t>
            </a:r>
            <a:r>
              <a:rPr lang="en-GB" sz="3000">
                <a:latin typeface="Arial Rounded MT Bold" panose="020F0704030504030204" pitchFamily="34" charset="0"/>
              </a:rPr>
              <a:t>of flowers each day.  </a:t>
            </a:r>
            <a:endParaRPr lang="en-GB" sz="4000">
              <a:latin typeface="Arial Rounded MT Bold" panose="020F0704030504030204" pitchFamily="34" charset="0"/>
            </a:endParaRPr>
          </a:p>
        </p:txBody>
      </p:sp>
      <p:sp>
        <p:nvSpPr>
          <p:cNvPr id="32" name="TextBox 31">
            <a:extLst>
              <a:ext uri="{FF2B5EF4-FFF2-40B4-BE49-F238E27FC236}">
                <a16:creationId xmlns:a16="http://schemas.microsoft.com/office/drawing/2014/main" id="{6618D035-10C4-4848-172E-16471896BE05}"/>
              </a:ext>
            </a:extLst>
          </p:cNvPr>
          <p:cNvSpPr txBox="1"/>
          <p:nvPr/>
        </p:nvSpPr>
        <p:spPr>
          <a:xfrm>
            <a:off x="7559867" y="8711053"/>
            <a:ext cx="11995866" cy="707886"/>
          </a:xfrm>
          <a:prstGeom prst="rect">
            <a:avLst/>
          </a:prstGeom>
          <a:noFill/>
        </p:spPr>
        <p:txBody>
          <a:bodyPr wrap="square" rtlCol="0">
            <a:spAutoFit/>
          </a:bodyPr>
          <a:lstStyle/>
          <a:p>
            <a:r>
              <a:rPr lang="en-GB" sz="3000">
                <a:latin typeface="Arial Rounded MT Bold" panose="020F0704030504030204" pitchFamily="34" charset="0"/>
              </a:rPr>
              <a:t>Some bumblebees can visit up to</a:t>
            </a:r>
            <a:r>
              <a:rPr lang="en-GB" sz="4000">
                <a:latin typeface="Arial Rounded MT Bold" panose="020F0704030504030204" pitchFamily="34" charset="0"/>
              </a:rPr>
              <a:t> 6,000 </a:t>
            </a:r>
            <a:r>
              <a:rPr lang="en-GB" sz="3000">
                <a:latin typeface="Arial Rounded MT Bold" panose="020F0704030504030204" pitchFamily="34" charset="0"/>
              </a:rPr>
              <a:t>flowers a day!</a:t>
            </a:r>
            <a:endParaRPr lang="en-GB" sz="4000">
              <a:latin typeface="Arial Rounded MT Bold" panose="020F0704030504030204" pitchFamily="34" charset="0"/>
            </a:endParaRPr>
          </a:p>
        </p:txBody>
      </p:sp>
      <p:grpSp>
        <p:nvGrpSpPr>
          <p:cNvPr id="2" name="Group 1">
            <a:extLst>
              <a:ext uri="{FF2B5EF4-FFF2-40B4-BE49-F238E27FC236}">
                <a16:creationId xmlns:a16="http://schemas.microsoft.com/office/drawing/2014/main" id="{B9C4D46F-0B74-B8BA-E6F8-4C66CC5CC357}"/>
              </a:ext>
            </a:extLst>
          </p:cNvPr>
          <p:cNvGrpSpPr/>
          <p:nvPr/>
        </p:nvGrpSpPr>
        <p:grpSpPr>
          <a:xfrm>
            <a:off x="1028700" y="2401890"/>
            <a:ext cx="15963900" cy="6094410"/>
            <a:chOff x="1028700" y="1634110"/>
            <a:chExt cx="15963900" cy="6094410"/>
          </a:xfrm>
        </p:grpSpPr>
        <p:sp>
          <p:nvSpPr>
            <p:cNvPr id="3" name="Freeform 7">
              <a:extLst>
                <a:ext uri="{FF2B5EF4-FFF2-40B4-BE49-F238E27FC236}">
                  <a16:creationId xmlns:a16="http://schemas.microsoft.com/office/drawing/2014/main" id="{4126E57D-A4DB-B415-A2E8-86C29CE94846}"/>
                </a:ext>
              </a:extLst>
            </p:cNvPr>
            <p:cNvSpPr/>
            <p:nvPr/>
          </p:nvSpPr>
          <p:spPr>
            <a:xfrm>
              <a:off x="8679607" y="5270648"/>
              <a:ext cx="667449" cy="1422626"/>
            </a:xfrm>
            <a:custGeom>
              <a:avLst/>
              <a:gdLst/>
              <a:ahLst/>
              <a:cxnLst/>
              <a:rect l="l" t="t" r="r" b="b"/>
              <a:pathLst>
                <a:path w="667449" h="1422626">
                  <a:moveTo>
                    <a:pt x="0" y="0"/>
                  </a:moveTo>
                  <a:lnTo>
                    <a:pt x="667449" y="0"/>
                  </a:lnTo>
                  <a:lnTo>
                    <a:pt x="667449"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8">
              <a:extLst>
                <a:ext uri="{FF2B5EF4-FFF2-40B4-BE49-F238E27FC236}">
                  <a16:creationId xmlns:a16="http://schemas.microsoft.com/office/drawing/2014/main" id="{FF536B40-7135-0B20-771C-99F212A8E712}"/>
                </a:ext>
              </a:extLst>
            </p:cNvPr>
            <p:cNvSpPr/>
            <p:nvPr/>
          </p:nvSpPr>
          <p:spPr>
            <a:xfrm>
              <a:off x="1028700" y="3432994"/>
              <a:ext cx="667449" cy="1422626"/>
            </a:xfrm>
            <a:custGeom>
              <a:avLst/>
              <a:gdLst/>
              <a:ahLst/>
              <a:cxnLst/>
              <a:rect l="l" t="t" r="r" b="b"/>
              <a:pathLst>
                <a:path w="667449" h="1422626">
                  <a:moveTo>
                    <a:pt x="0" y="0"/>
                  </a:moveTo>
                  <a:lnTo>
                    <a:pt x="667449" y="0"/>
                  </a:lnTo>
                  <a:lnTo>
                    <a:pt x="667449"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9">
              <a:extLst>
                <a:ext uri="{FF2B5EF4-FFF2-40B4-BE49-F238E27FC236}">
                  <a16:creationId xmlns:a16="http://schemas.microsoft.com/office/drawing/2014/main" id="{8B93152E-6D04-7B60-26F4-5DBDC6009247}"/>
                </a:ext>
              </a:extLst>
            </p:cNvPr>
            <p:cNvSpPr/>
            <p:nvPr/>
          </p:nvSpPr>
          <p:spPr>
            <a:xfrm>
              <a:off x="3202686" y="2721681"/>
              <a:ext cx="667449" cy="1422626"/>
            </a:xfrm>
            <a:custGeom>
              <a:avLst/>
              <a:gdLst/>
              <a:ahLst/>
              <a:cxnLst/>
              <a:rect l="l" t="t" r="r" b="b"/>
              <a:pathLst>
                <a:path w="667449" h="1422626">
                  <a:moveTo>
                    <a:pt x="0" y="0"/>
                  </a:moveTo>
                  <a:lnTo>
                    <a:pt x="667449" y="0"/>
                  </a:lnTo>
                  <a:lnTo>
                    <a:pt x="667449"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10">
              <a:extLst>
                <a:ext uri="{FF2B5EF4-FFF2-40B4-BE49-F238E27FC236}">
                  <a16:creationId xmlns:a16="http://schemas.microsoft.com/office/drawing/2014/main" id="{D960C6C6-91E6-2A24-AA47-E3BF10436882}"/>
                </a:ext>
              </a:extLst>
            </p:cNvPr>
            <p:cNvSpPr/>
            <p:nvPr/>
          </p:nvSpPr>
          <p:spPr>
            <a:xfrm>
              <a:off x="8333385" y="2408960"/>
              <a:ext cx="667449" cy="1422626"/>
            </a:xfrm>
            <a:custGeom>
              <a:avLst/>
              <a:gdLst/>
              <a:ahLst/>
              <a:cxnLst/>
              <a:rect l="l" t="t" r="r" b="b"/>
              <a:pathLst>
                <a:path w="667449" h="1422626">
                  <a:moveTo>
                    <a:pt x="0" y="0"/>
                  </a:moveTo>
                  <a:lnTo>
                    <a:pt x="667448" y="0"/>
                  </a:lnTo>
                  <a:lnTo>
                    <a:pt x="667448"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11">
              <a:extLst>
                <a:ext uri="{FF2B5EF4-FFF2-40B4-BE49-F238E27FC236}">
                  <a16:creationId xmlns:a16="http://schemas.microsoft.com/office/drawing/2014/main" id="{17BDDA56-5E8B-50DA-9217-A1E53DE64DD7}"/>
                </a:ext>
              </a:extLst>
            </p:cNvPr>
            <p:cNvSpPr/>
            <p:nvPr/>
          </p:nvSpPr>
          <p:spPr>
            <a:xfrm>
              <a:off x="3870135" y="3944788"/>
              <a:ext cx="667449" cy="1422626"/>
            </a:xfrm>
            <a:custGeom>
              <a:avLst/>
              <a:gdLst/>
              <a:ahLst/>
              <a:cxnLst/>
              <a:rect l="l" t="t" r="r" b="b"/>
              <a:pathLst>
                <a:path w="667449" h="1422626">
                  <a:moveTo>
                    <a:pt x="0" y="0"/>
                  </a:moveTo>
                  <a:lnTo>
                    <a:pt x="667449" y="0"/>
                  </a:lnTo>
                  <a:lnTo>
                    <a:pt x="667449"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8" name="Freeform 12">
              <a:extLst>
                <a:ext uri="{FF2B5EF4-FFF2-40B4-BE49-F238E27FC236}">
                  <a16:creationId xmlns:a16="http://schemas.microsoft.com/office/drawing/2014/main" id="{FDA62F31-1272-72EA-5D06-4757A7E5E270}"/>
                </a:ext>
              </a:extLst>
            </p:cNvPr>
            <p:cNvSpPr/>
            <p:nvPr/>
          </p:nvSpPr>
          <p:spPr>
            <a:xfrm>
              <a:off x="2449418" y="4656101"/>
              <a:ext cx="667449" cy="1422626"/>
            </a:xfrm>
            <a:custGeom>
              <a:avLst/>
              <a:gdLst/>
              <a:ahLst/>
              <a:cxnLst/>
              <a:rect l="l" t="t" r="r" b="b"/>
              <a:pathLst>
                <a:path w="667449" h="1422626">
                  <a:moveTo>
                    <a:pt x="0" y="0"/>
                  </a:moveTo>
                  <a:lnTo>
                    <a:pt x="667448" y="0"/>
                  </a:lnTo>
                  <a:lnTo>
                    <a:pt x="667448"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3" name="Freeform 14">
              <a:extLst>
                <a:ext uri="{FF2B5EF4-FFF2-40B4-BE49-F238E27FC236}">
                  <a16:creationId xmlns:a16="http://schemas.microsoft.com/office/drawing/2014/main" id="{E7EFB20D-9470-92E4-8A4F-A45B93B48FAF}"/>
                </a:ext>
              </a:extLst>
            </p:cNvPr>
            <p:cNvSpPr/>
            <p:nvPr/>
          </p:nvSpPr>
          <p:spPr>
            <a:xfrm>
              <a:off x="5290059" y="4144307"/>
              <a:ext cx="667449" cy="1422626"/>
            </a:xfrm>
            <a:custGeom>
              <a:avLst/>
              <a:gdLst/>
              <a:ahLst/>
              <a:cxnLst/>
              <a:rect l="l" t="t" r="r" b="b"/>
              <a:pathLst>
                <a:path w="667449" h="1422626">
                  <a:moveTo>
                    <a:pt x="0" y="0"/>
                  </a:moveTo>
                  <a:lnTo>
                    <a:pt x="667448" y="0"/>
                  </a:lnTo>
                  <a:lnTo>
                    <a:pt x="667448"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4" name="Freeform 15">
              <a:extLst>
                <a:ext uri="{FF2B5EF4-FFF2-40B4-BE49-F238E27FC236}">
                  <a16:creationId xmlns:a16="http://schemas.microsoft.com/office/drawing/2014/main" id="{4C5A74A6-E50D-AD65-BC3B-1A94C9E9186C}"/>
                </a:ext>
              </a:extLst>
            </p:cNvPr>
            <p:cNvSpPr/>
            <p:nvPr/>
          </p:nvSpPr>
          <p:spPr>
            <a:xfrm>
              <a:off x="6491636" y="5345884"/>
              <a:ext cx="667449" cy="1422626"/>
            </a:xfrm>
            <a:custGeom>
              <a:avLst/>
              <a:gdLst/>
              <a:ahLst/>
              <a:cxnLst/>
              <a:rect l="l" t="t" r="r" b="b"/>
              <a:pathLst>
                <a:path w="667449" h="1422626">
                  <a:moveTo>
                    <a:pt x="0" y="0"/>
                  </a:moveTo>
                  <a:lnTo>
                    <a:pt x="667449" y="0"/>
                  </a:lnTo>
                  <a:lnTo>
                    <a:pt x="667449"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5" name="Freeform 17">
              <a:extLst>
                <a:ext uri="{FF2B5EF4-FFF2-40B4-BE49-F238E27FC236}">
                  <a16:creationId xmlns:a16="http://schemas.microsoft.com/office/drawing/2014/main" id="{D26D8986-F634-C281-5AC0-DA40DF74BF70}"/>
                </a:ext>
              </a:extLst>
            </p:cNvPr>
            <p:cNvSpPr/>
            <p:nvPr/>
          </p:nvSpPr>
          <p:spPr>
            <a:xfrm>
              <a:off x="6439567" y="2048661"/>
              <a:ext cx="667449" cy="1422626"/>
            </a:xfrm>
            <a:custGeom>
              <a:avLst/>
              <a:gdLst/>
              <a:ahLst/>
              <a:cxnLst/>
              <a:rect l="l" t="t" r="r" b="b"/>
              <a:pathLst>
                <a:path w="667449" h="1422626">
                  <a:moveTo>
                    <a:pt x="0" y="0"/>
                  </a:moveTo>
                  <a:lnTo>
                    <a:pt x="667448" y="0"/>
                  </a:lnTo>
                  <a:lnTo>
                    <a:pt x="667448"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6" name="Freeform 17">
              <a:extLst>
                <a:ext uri="{FF2B5EF4-FFF2-40B4-BE49-F238E27FC236}">
                  <a16:creationId xmlns:a16="http://schemas.microsoft.com/office/drawing/2014/main" id="{CE935D26-59FA-CE7F-9C9F-5D951AA59870}"/>
                </a:ext>
              </a:extLst>
            </p:cNvPr>
            <p:cNvSpPr/>
            <p:nvPr/>
          </p:nvSpPr>
          <p:spPr>
            <a:xfrm>
              <a:off x="7559867" y="3744767"/>
              <a:ext cx="667449" cy="1422626"/>
            </a:xfrm>
            <a:custGeom>
              <a:avLst/>
              <a:gdLst/>
              <a:ahLst/>
              <a:cxnLst/>
              <a:rect l="l" t="t" r="r" b="b"/>
              <a:pathLst>
                <a:path w="667449" h="1422626">
                  <a:moveTo>
                    <a:pt x="0" y="0"/>
                  </a:moveTo>
                  <a:lnTo>
                    <a:pt x="667448" y="0"/>
                  </a:lnTo>
                  <a:lnTo>
                    <a:pt x="667448"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7" name="Freeform 17">
              <a:extLst>
                <a:ext uri="{FF2B5EF4-FFF2-40B4-BE49-F238E27FC236}">
                  <a16:creationId xmlns:a16="http://schemas.microsoft.com/office/drawing/2014/main" id="{32FB0FA5-25F7-6FAA-4CBB-904119B813D0}"/>
                </a:ext>
              </a:extLst>
            </p:cNvPr>
            <p:cNvSpPr/>
            <p:nvPr/>
          </p:nvSpPr>
          <p:spPr>
            <a:xfrm>
              <a:off x="5667450" y="6305894"/>
              <a:ext cx="667449" cy="1422626"/>
            </a:xfrm>
            <a:custGeom>
              <a:avLst/>
              <a:gdLst/>
              <a:ahLst/>
              <a:cxnLst/>
              <a:rect l="l" t="t" r="r" b="b"/>
              <a:pathLst>
                <a:path w="667449" h="1422626">
                  <a:moveTo>
                    <a:pt x="0" y="0"/>
                  </a:moveTo>
                  <a:lnTo>
                    <a:pt x="667448" y="0"/>
                  </a:lnTo>
                  <a:lnTo>
                    <a:pt x="667448"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9" name="Freeform 17">
              <a:extLst>
                <a:ext uri="{FF2B5EF4-FFF2-40B4-BE49-F238E27FC236}">
                  <a16:creationId xmlns:a16="http://schemas.microsoft.com/office/drawing/2014/main" id="{FED77679-826B-5543-C902-1F1E8794E82B}"/>
                </a:ext>
              </a:extLst>
            </p:cNvPr>
            <p:cNvSpPr/>
            <p:nvPr/>
          </p:nvSpPr>
          <p:spPr>
            <a:xfrm>
              <a:off x="3610050" y="6007843"/>
              <a:ext cx="667449" cy="1422626"/>
            </a:xfrm>
            <a:custGeom>
              <a:avLst/>
              <a:gdLst/>
              <a:ahLst/>
              <a:cxnLst/>
              <a:rect l="l" t="t" r="r" b="b"/>
              <a:pathLst>
                <a:path w="667449" h="1422626">
                  <a:moveTo>
                    <a:pt x="0" y="0"/>
                  </a:moveTo>
                  <a:lnTo>
                    <a:pt x="667448" y="0"/>
                  </a:lnTo>
                  <a:lnTo>
                    <a:pt x="667448"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0" name="Freeform 17">
              <a:extLst>
                <a:ext uri="{FF2B5EF4-FFF2-40B4-BE49-F238E27FC236}">
                  <a16:creationId xmlns:a16="http://schemas.microsoft.com/office/drawing/2014/main" id="{B0813069-3C1D-4A3B-10E5-1AA9F2DBB010}"/>
                </a:ext>
              </a:extLst>
            </p:cNvPr>
            <p:cNvSpPr/>
            <p:nvPr/>
          </p:nvSpPr>
          <p:spPr>
            <a:xfrm>
              <a:off x="1362424" y="6193937"/>
              <a:ext cx="667449" cy="1422626"/>
            </a:xfrm>
            <a:custGeom>
              <a:avLst/>
              <a:gdLst/>
              <a:ahLst/>
              <a:cxnLst/>
              <a:rect l="l" t="t" r="r" b="b"/>
              <a:pathLst>
                <a:path w="667449" h="1422626">
                  <a:moveTo>
                    <a:pt x="0" y="0"/>
                  </a:moveTo>
                  <a:lnTo>
                    <a:pt x="667448" y="0"/>
                  </a:lnTo>
                  <a:lnTo>
                    <a:pt x="667448"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B999E26B-284B-BE7C-7F3F-64CDE3FC734B}"/>
                </a:ext>
              </a:extLst>
            </p:cNvPr>
            <p:cNvSpPr/>
            <p:nvPr/>
          </p:nvSpPr>
          <p:spPr>
            <a:xfrm>
              <a:off x="9578124" y="4049391"/>
              <a:ext cx="667449" cy="1422626"/>
            </a:xfrm>
            <a:custGeom>
              <a:avLst/>
              <a:gdLst/>
              <a:ahLst/>
              <a:cxnLst/>
              <a:rect l="l" t="t" r="r" b="b"/>
              <a:pathLst>
                <a:path w="667449" h="1422626">
                  <a:moveTo>
                    <a:pt x="0" y="0"/>
                  </a:moveTo>
                  <a:lnTo>
                    <a:pt x="667449" y="0"/>
                  </a:lnTo>
                  <a:lnTo>
                    <a:pt x="667449"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2" name="Freeform 7">
              <a:extLst>
                <a:ext uri="{FF2B5EF4-FFF2-40B4-BE49-F238E27FC236}">
                  <a16:creationId xmlns:a16="http://schemas.microsoft.com/office/drawing/2014/main" id="{CECB57F7-F1A6-424B-19A2-59AF66CC8F0A}"/>
                </a:ext>
              </a:extLst>
            </p:cNvPr>
            <p:cNvSpPr/>
            <p:nvPr/>
          </p:nvSpPr>
          <p:spPr>
            <a:xfrm>
              <a:off x="11143530" y="4302307"/>
              <a:ext cx="667449" cy="1422626"/>
            </a:xfrm>
            <a:custGeom>
              <a:avLst/>
              <a:gdLst/>
              <a:ahLst/>
              <a:cxnLst/>
              <a:rect l="l" t="t" r="r" b="b"/>
              <a:pathLst>
                <a:path w="667449" h="1422626">
                  <a:moveTo>
                    <a:pt x="0" y="0"/>
                  </a:moveTo>
                  <a:lnTo>
                    <a:pt x="667449" y="0"/>
                  </a:lnTo>
                  <a:lnTo>
                    <a:pt x="667449"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3" name="Freeform 7">
              <a:extLst>
                <a:ext uri="{FF2B5EF4-FFF2-40B4-BE49-F238E27FC236}">
                  <a16:creationId xmlns:a16="http://schemas.microsoft.com/office/drawing/2014/main" id="{BFA9247A-89BE-B630-A541-5A0CFC4C4107}"/>
                </a:ext>
              </a:extLst>
            </p:cNvPr>
            <p:cNvSpPr/>
            <p:nvPr/>
          </p:nvSpPr>
          <p:spPr>
            <a:xfrm>
              <a:off x="10418363" y="1930436"/>
              <a:ext cx="667449" cy="1422626"/>
            </a:xfrm>
            <a:custGeom>
              <a:avLst/>
              <a:gdLst/>
              <a:ahLst/>
              <a:cxnLst/>
              <a:rect l="l" t="t" r="r" b="b"/>
              <a:pathLst>
                <a:path w="667449" h="1422626">
                  <a:moveTo>
                    <a:pt x="0" y="0"/>
                  </a:moveTo>
                  <a:lnTo>
                    <a:pt x="667449" y="0"/>
                  </a:lnTo>
                  <a:lnTo>
                    <a:pt x="667449"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4" name="Freeform 7">
              <a:extLst>
                <a:ext uri="{FF2B5EF4-FFF2-40B4-BE49-F238E27FC236}">
                  <a16:creationId xmlns:a16="http://schemas.microsoft.com/office/drawing/2014/main" id="{35406EA6-ABD9-6935-F647-18A5D1F908EB}"/>
                </a:ext>
              </a:extLst>
            </p:cNvPr>
            <p:cNvSpPr/>
            <p:nvPr/>
          </p:nvSpPr>
          <p:spPr>
            <a:xfrm>
              <a:off x="10815373" y="6102620"/>
              <a:ext cx="667449" cy="1422626"/>
            </a:xfrm>
            <a:custGeom>
              <a:avLst/>
              <a:gdLst/>
              <a:ahLst/>
              <a:cxnLst/>
              <a:rect l="l" t="t" r="r" b="b"/>
              <a:pathLst>
                <a:path w="667449" h="1422626">
                  <a:moveTo>
                    <a:pt x="0" y="0"/>
                  </a:moveTo>
                  <a:lnTo>
                    <a:pt x="667449" y="0"/>
                  </a:lnTo>
                  <a:lnTo>
                    <a:pt x="667449"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5" name="Freeform 7">
              <a:extLst>
                <a:ext uri="{FF2B5EF4-FFF2-40B4-BE49-F238E27FC236}">
                  <a16:creationId xmlns:a16="http://schemas.microsoft.com/office/drawing/2014/main" id="{E7E6092D-C388-88A5-AB2E-CB41A812667D}"/>
                </a:ext>
              </a:extLst>
            </p:cNvPr>
            <p:cNvSpPr/>
            <p:nvPr/>
          </p:nvSpPr>
          <p:spPr>
            <a:xfrm>
              <a:off x="12232804" y="3168733"/>
              <a:ext cx="667449" cy="1422626"/>
            </a:xfrm>
            <a:custGeom>
              <a:avLst/>
              <a:gdLst/>
              <a:ahLst/>
              <a:cxnLst/>
              <a:rect l="l" t="t" r="r" b="b"/>
              <a:pathLst>
                <a:path w="667449" h="1422626">
                  <a:moveTo>
                    <a:pt x="0" y="0"/>
                  </a:moveTo>
                  <a:lnTo>
                    <a:pt x="667449" y="0"/>
                  </a:lnTo>
                  <a:lnTo>
                    <a:pt x="667449"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6" name="Freeform 7">
              <a:extLst>
                <a:ext uri="{FF2B5EF4-FFF2-40B4-BE49-F238E27FC236}">
                  <a16:creationId xmlns:a16="http://schemas.microsoft.com/office/drawing/2014/main" id="{886B0473-8E35-BD84-86DF-9E448228FD7C}"/>
                </a:ext>
              </a:extLst>
            </p:cNvPr>
            <p:cNvSpPr/>
            <p:nvPr/>
          </p:nvSpPr>
          <p:spPr>
            <a:xfrm>
              <a:off x="12794407" y="4866919"/>
              <a:ext cx="667449" cy="1422626"/>
            </a:xfrm>
            <a:custGeom>
              <a:avLst/>
              <a:gdLst/>
              <a:ahLst/>
              <a:cxnLst/>
              <a:rect l="l" t="t" r="r" b="b"/>
              <a:pathLst>
                <a:path w="667449" h="1422626">
                  <a:moveTo>
                    <a:pt x="0" y="0"/>
                  </a:moveTo>
                  <a:lnTo>
                    <a:pt x="667449" y="0"/>
                  </a:lnTo>
                  <a:lnTo>
                    <a:pt x="667449"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7" name="Freeform 7">
              <a:extLst>
                <a:ext uri="{FF2B5EF4-FFF2-40B4-BE49-F238E27FC236}">
                  <a16:creationId xmlns:a16="http://schemas.microsoft.com/office/drawing/2014/main" id="{71F364D0-C9CB-DA9F-E8C7-5349DED3E74B}"/>
                </a:ext>
              </a:extLst>
            </p:cNvPr>
            <p:cNvSpPr/>
            <p:nvPr/>
          </p:nvSpPr>
          <p:spPr>
            <a:xfrm>
              <a:off x="13259171" y="2199245"/>
              <a:ext cx="667449" cy="1422626"/>
            </a:xfrm>
            <a:custGeom>
              <a:avLst/>
              <a:gdLst/>
              <a:ahLst/>
              <a:cxnLst/>
              <a:rect l="l" t="t" r="r" b="b"/>
              <a:pathLst>
                <a:path w="667449" h="1422626">
                  <a:moveTo>
                    <a:pt x="0" y="0"/>
                  </a:moveTo>
                  <a:lnTo>
                    <a:pt x="667449" y="0"/>
                  </a:lnTo>
                  <a:lnTo>
                    <a:pt x="667449"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8" name="Freeform 7">
              <a:extLst>
                <a:ext uri="{FF2B5EF4-FFF2-40B4-BE49-F238E27FC236}">
                  <a16:creationId xmlns:a16="http://schemas.microsoft.com/office/drawing/2014/main" id="{3A2D687B-17F8-8F85-E2D4-6B9D5110CE23}"/>
                </a:ext>
              </a:extLst>
            </p:cNvPr>
            <p:cNvSpPr/>
            <p:nvPr/>
          </p:nvSpPr>
          <p:spPr>
            <a:xfrm>
              <a:off x="15623501" y="4630759"/>
              <a:ext cx="667449" cy="1422626"/>
            </a:xfrm>
            <a:custGeom>
              <a:avLst/>
              <a:gdLst/>
              <a:ahLst/>
              <a:cxnLst/>
              <a:rect l="l" t="t" r="r" b="b"/>
              <a:pathLst>
                <a:path w="667449" h="1422626">
                  <a:moveTo>
                    <a:pt x="0" y="0"/>
                  </a:moveTo>
                  <a:lnTo>
                    <a:pt x="667449" y="0"/>
                  </a:lnTo>
                  <a:lnTo>
                    <a:pt x="667449"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29" name="Freeform 7">
              <a:extLst>
                <a:ext uri="{FF2B5EF4-FFF2-40B4-BE49-F238E27FC236}">
                  <a16:creationId xmlns:a16="http://schemas.microsoft.com/office/drawing/2014/main" id="{6B3D46ED-6CC8-DC68-0161-9DCDFFBEF9B4}"/>
                </a:ext>
              </a:extLst>
            </p:cNvPr>
            <p:cNvSpPr/>
            <p:nvPr/>
          </p:nvSpPr>
          <p:spPr>
            <a:xfrm>
              <a:off x="14445284" y="3453799"/>
              <a:ext cx="667449" cy="1422626"/>
            </a:xfrm>
            <a:custGeom>
              <a:avLst/>
              <a:gdLst/>
              <a:ahLst/>
              <a:cxnLst/>
              <a:rect l="l" t="t" r="r" b="b"/>
              <a:pathLst>
                <a:path w="667449" h="1422626">
                  <a:moveTo>
                    <a:pt x="0" y="0"/>
                  </a:moveTo>
                  <a:lnTo>
                    <a:pt x="667449" y="0"/>
                  </a:lnTo>
                  <a:lnTo>
                    <a:pt x="667449"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0" name="Freeform 7">
              <a:extLst>
                <a:ext uri="{FF2B5EF4-FFF2-40B4-BE49-F238E27FC236}">
                  <a16:creationId xmlns:a16="http://schemas.microsoft.com/office/drawing/2014/main" id="{A130FEC8-C71A-3A0A-9163-E1896F447DFB}"/>
                </a:ext>
              </a:extLst>
            </p:cNvPr>
            <p:cNvSpPr/>
            <p:nvPr/>
          </p:nvSpPr>
          <p:spPr>
            <a:xfrm>
              <a:off x="15310017" y="1634110"/>
              <a:ext cx="667449" cy="1363339"/>
            </a:xfrm>
            <a:custGeom>
              <a:avLst/>
              <a:gdLst/>
              <a:ahLst/>
              <a:cxnLst/>
              <a:rect l="l" t="t" r="r" b="b"/>
              <a:pathLst>
                <a:path w="667449" h="1422626">
                  <a:moveTo>
                    <a:pt x="0" y="0"/>
                  </a:moveTo>
                  <a:lnTo>
                    <a:pt x="667449" y="0"/>
                  </a:lnTo>
                  <a:lnTo>
                    <a:pt x="667449" y="1422626"/>
                  </a:lnTo>
                  <a:lnTo>
                    <a:pt x="0" y="14226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pic>
          <p:nvPicPr>
            <p:cNvPr id="33" name="Picture 32" descr="A bumble bee on a black background&#10;&#10;Description automatically generated">
              <a:extLst>
                <a:ext uri="{FF2B5EF4-FFF2-40B4-BE49-F238E27FC236}">
                  <a16:creationId xmlns:a16="http://schemas.microsoft.com/office/drawing/2014/main" id="{B89FAA34-15D0-D57B-9184-3C4EAF8CE7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3179" y="5495570"/>
              <a:ext cx="812341" cy="843827"/>
            </a:xfrm>
            <a:prstGeom prst="rect">
              <a:avLst/>
            </a:prstGeom>
          </p:spPr>
        </p:pic>
        <p:pic>
          <p:nvPicPr>
            <p:cNvPr id="34" name="Picture 33" descr="A bumble bee on a black background&#10;&#10;Description automatically generated">
              <a:extLst>
                <a:ext uri="{FF2B5EF4-FFF2-40B4-BE49-F238E27FC236}">
                  <a16:creationId xmlns:a16="http://schemas.microsoft.com/office/drawing/2014/main" id="{955DCEAF-7762-B631-8509-A154FD302F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7077" y="3158238"/>
              <a:ext cx="812341" cy="843827"/>
            </a:xfrm>
            <a:prstGeom prst="rect">
              <a:avLst/>
            </a:prstGeom>
          </p:spPr>
        </p:pic>
        <p:pic>
          <p:nvPicPr>
            <p:cNvPr id="35" name="Picture 34" descr="A bumble bee on a black background&#10;&#10;Description automatically generated">
              <a:extLst>
                <a:ext uri="{FF2B5EF4-FFF2-40B4-BE49-F238E27FC236}">
                  <a16:creationId xmlns:a16="http://schemas.microsoft.com/office/drawing/2014/main" id="{85A2D336-D63B-33D4-5CB0-7654F9B3AC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80259" y="4188077"/>
              <a:ext cx="812341" cy="843827"/>
            </a:xfrm>
            <a:prstGeom prst="rect">
              <a:avLst/>
            </a:prstGeom>
          </p:spPr>
        </p:pic>
        <p:pic>
          <p:nvPicPr>
            <p:cNvPr id="36" name="Picture 35" descr="A bumble bee on a black background&#10;&#10;Description automatically generated">
              <a:extLst>
                <a:ext uri="{FF2B5EF4-FFF2-40B4-BE49-F238E27FC236}">
                  <a16:creationId xmlns:a16="http://schemas.microsoft.com/office/drawing/2014/main" id="{B06D35A8-CFC1-9E2A-A285-36E2A424BC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1950" y="2338061"/>
              <a:ext cx="812341" cy="843827"/>
            </a:xfrm>
            <a:prstGeom prst="rect">
              <a:avLst/>
            </a:prstGeom>
          </p:spPr>
        </p:pic>
      </p:grpSp>
    </p:spTree>
    <p:extLst>
      <p:ext uri="{BB962C8B-B14F-4D97-AF65-F5344CB8AC3E}">
        <p14:creationId xmlns:p14="http://schemas.microsoft.com/office/powerpoint/2010/main" val="46517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bee on a flower&#10;&#10;Description automatically generated">
            <a:extLst>
              <a:ext uri="{FF2B5EF4-FFF2-40B4-BE49-F238E27FC236}">
                <a16:creationId xmlns:a16="http://schemas.microsoft.com/office/drawing/2014/main" id="{33E2FDF5-1527-757C-124E-FA8F51A096FF}"/>
              </a:ext>
            </a:extLst>
          </p:cNvPr>
          <p:cNvPicPr>
            <a:picLocks noChangeAspect="1"/>
          </p:cNvPicPr>
          <p:nvPr/>
        </p:nvPicPr>
        <p:blipFill rotWithShape="1">
          <a:blip r:embed="rId3">
            <a:extLst>
              <a:ext uri="{28A0092B-C50C-407E-A947-70E740481C1C}">
                <a14:useLocalDpi xmlns:a14="http://schemas.microsoft.com/office/drawing/2010/main" val="0"/>
              </a:ext>
            </a:extLst>
          </a:blip>
          <a:srcRect t="6106" b="7197"/>
          <a:stretch/>
        </p:blipFill>
        <p:spPr>
          <a:xfrm>
            <a:off x="0" y="-38100"/>
            <a:ext cx="18369340" cy="10325100"/>
          </a:xfrm>
          <a:prstGeom prst="rect">
            <a:avLst/>
          </a:prstGeom>
        </p:spPr>
      </p:pic>
      <p:sp>
        <p:nvSpPr>
          <p:cNvPr id="2" name="TextBox 1">
            <a:extLst>
              <a:ext uri="{FF2B5EF4-FFF2-40B4-BE49-F238E27FC236}">
                <a16:creationId xmlns:a16="http://schemas.microsoft.com/office/drawing/2014/main" id="{BFEF8D0C-94EC-A463-8535-6EF54DA2D581}"/>
              </a:ext>
            </a:extLst>
          </p:cNvPr>
          <p:cNvSpPr txBox="1"/>
          <p:nvPr/>
        </p:nvSpPr>
        <p:spPr>
          <a:xfrm>
            <a:off x="1143000" y="495300"/>
            <a:ext cx="14782800" cy="707886"/>
          </a:xfrm>
          <a:prstGeom prst="rect">
            <a:avLst/>
          </a:prstGeom>
          <a:noFill/>
        </p:spPr>
        <p:txBody>
          <a:bodyPr wrap="square" lIns="91440" tIns="45720" rIns="91440" bIns="45720" rtlCol="0" anchor="t">
            <a:spAutoFit/>
          </a:bodyPr>
          <a:lstStyle/>
          <a:p>
            <a:r>
              <a:rPr lang="en-GB" sz="3000">
                <a:solidFill>
                  <a:schemeClr val="bg1"/>
                </a:solidFill>
                <a:latin typeface="Arial Rounded MT Bold"/>
                <a:cs typeface="Arial"/>
              </a:rPr>
              <a:t>Not all of the flower’s </a:t>
            </a:r>
            <a:r>
              <a:rPr lang="en-GB" sz="4000" b="1">
                <a:solidFill>
                  <a:schemeClr val="bg1"/>
                </a:solidFill>
                <a:latin typeface="Arial Rounded MT Bold"/>
                <a:cs typeface="Arial"/>
              </a:rPr>
              <a:t>pollen</a:t>
            </a:r>
            <a:r>
              <a:rPr lang="en-GB" sz="3000">
                <a:solidFill>
                  <a:schemeClr val="bg1"/>
                </a:solidFill>
                <a:latin typeface="Arial Rounded MT Bold"/>
                <a:cs typeface="Arial"/>
              </a:rPr>
              <a:t> is collected in the bumblebee's pollen baskets.</a:t>
            </a:r>
          </a:p>
        </p:txBody>
      </p:sp>
      <p:sp>
        <p:nvSpPr>
          <p:cNvPr id="3" name="TextBox 2">
            <a:extLst>
              <a:ext uri="{FF2B5EF4-FFF2-40B4-BE49-F238E27FC236}">
                <a16:creationId xmlns:a16="http://schemas.microsoft.com/office/drawing/2014/main" id="{D33D22F0-22C7-6781-57DD-2282B8797DFB}"/>
              </a:ext>
            </a:extLst>
          </p:cNvPr>
          <p:cNvSpPr txBox="1"/>
          <p:nvPr/>
        </p:nvSpPr>
        <p:spPr>
          <a:xfrm>
            <a:off x="1143000" y="2853077"/>
            <a:ext cx="3124200" cy="2092881"/>
          </a:xfrm>
          <a:prstGeom prst="rect">
            <a:avLst/>
          </a:prstGeom>
          <a:noFill/>
        </p:spPr>
        <p:txBody>
          <a:bodyPr wrap="square" rtlCol="0">
            <a:spAutoFit/>
          </a:bodyPr>
          <a:lstStyle/>
          <a:p>
            <a:r>
              <a:rPr lang="en-GB" sz="3000">
                <a:solidFill>
                  <a:schemeClr val="bg1"/>
                </a:solidFill>
                <a:latin typeface="Arial Rounded MT Bold" panose="020F0704030504030204" pitchFamily="34" charset="0"/>
                <a:cs typeface="Arial" panose="020B0604020202020204" pitchFamily="34" charset="0"/>
              </a:rPr>
              <a:t>Some pollen also gets attached to their </a:t>
            </a:r>
            <a:r>
              <a:rPr lang="en-GB" sz="4000" b="1">
                <a:solidFill>
                  <a:schemeClr val="bg1"/>
                </a:solidFill>
                <a:latin typeface="Arial Rounded MT Bold" panose="020F0704030504030204" pitchFamily="34" charset="0"/>
                <a:cs typeface="Arial" panose="020B0604020202020204" pitchFamily="34" charset="0"/>
              </a:rPr>
              <a:t>hair</a:t>
            </a:r>
            <a:r>
              <a:rPr lang="en-GB" sz="4000">
                <a:solidFill>
                  <a:schemeClr val="bg1"/>
                </a:solidFill>
                <a:latin typeface="Arial Rounded MT Bold" panose="020F0704030504030204" pitchFamily="34" charset="0"/>
                <a:cs typeface="Arial" panose="020B0604020202020204" pitchFamily="34" charset="0"/>
              </a:rPr>
              <a:t>.</a:t>
            </a:r>
          </a:p>
        </p:txBody>
      </p:sp>
      <p:sp>
        <p:nvSpPr>
          <p:cNvPr id="4" name="Arrow: Down 3">
            <a:extLst>
              <a:ext uri="{FF2B5EF4-FFF2-40B4-BE49-F238E27FC236}">
                <a16:creationId xmlns:a16="http://schemas.microsoft.com/office/drawing/2014/main" id="{242B5406-BD28-90CF-5A95-915821B059F5}"/>
              </a:ext>
            </a:extLst>
          </p:cNvPr>
          <p:cNvSpPr/>
          <p:nvPr/>
        </p:nvSpPr>
        <p:spPr>
          <a:xfrm rot="3465983">
            <a:off x="7807608" y="2956727"/>
            <a:ext cx="93367" cy="495083"/>
          </a:xfrm>
          <a:prstGeom prst="down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highlight>
                <a:srgbClr val="FFFF00"/>
              </a:highlight>
            </a:endParaRPr>
          </a:p>
        </p:txBody>
      </p:sp>
      <p:sp>
        <p:nvSpPr>
          <p:cNvPr id="7" name="Arrow: Down 6">
            <a:extLst>
              <a:ext uri="{FF2B5EF4-FFF2-40B4-BE49-F238E27FC236}">
                <a16:creationId xmlns:a16="http://schemas.microsoft.com/office/drawing/2014/main" id="{2FB0A31F-D1DB-0346-03FE-C4C6923B71C0}"/>
              </a:ext>
            </a:extLst>
          </p:cNvPr>
          <p:cNvSpPr/>
          <p:nvPr/>
        </p:nvSpPr>
        <p:spPr>
          <a:xfrm rot="3465983">
            <a:off x="9865007" y="4305480"/>
            <a:ext cx="93367" cy="495083"/>
          </a:xfrm>
          <a:prstGeom prst="down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highlight>
                <a:srgbClr val="FFFF00"/>
              </a:highlight>
            </a:endParaRPr>
          </a:p>
        </p:txBody>
      </p:sp>
      <p:sp>
        <p:nvSpPr>
          <p:cNvPr id="8" name="Arrow: Down 7">
            <a:extLst>
              <a:ext uri="{FF2B5EF4-FFF2-40B4-BE49-F238E27FC236}">
                <a16:creationId xmlns:a16="http://schemas.microsoft.com/office/drawing/2014/main" id="{057F3313-D6A6-E4E2-E847-A2C45D7A44FD}"/>
              </a:ext>
            </a:extLst>
          </p:cNvPr>
          <p:cNvSpPr/>
          <p:nvPr/>
        </p:nvSpPr>
        <p:spPr>
          <a:xfrm rot="18624756">
            <a:off x="5506058" y="2808629"/>
            <a:ext cx="93367" cy="495083"/>
          </a:xfrm>
          <a:prstGeom prst="down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highlight>
                <a:srgbClr val="FFFF00"/>
              </a:highlight>
            </a:endParaRPr>
          </a:p>
        </p:txBody>
      </p:sp>
      <p:sp>
        <p:nvSpPr>
          <p:cNvPr id="5" name="TextBox 4">
            <a:extLst>
              <a:ext uri="{FF2B5EF4-FFF2-40B4-BE49-F238E27FC236}">
                <a16:creationId xmlns:a16="http://schemas.microsoft.com/office/drawing/2014/main" id="{6E05A1EF-E780-0936-FE2A-9FC19B170359}"/>
              </a:ext>
            </a:extLst>
          </p:cNvPr>
          <p:cNvSpPr txBox="1"/>
          <p:nvPr/>
        </p:nvSpPr>
        <p:spPr>
          <a:xfrm>
            <a:off x="15316200" y="9639300"/>
            <a:ext cx="3962400" cy="369332"/>
          </a:xfrm>
          <a:prstGeom prst="rect">
            <a:avLst/>
          </a:prstGeom>
          <a:noFill/>
        </p:spPr>
        <p:txBody>
          <a:bodyPr wrap="square" rtlCol="0">
            <a:spAutoFit/>
          </a:bodyPr>
          <a:lstStyle/>
          <a:p>
            <a:r>
              <a:rPr lang="en-GB"/>
              <a:t>Image credit: Kate </a:t>
            </a:r>
            <a:r>
              <a:rPr lang="en-GB" err="1"/>
              <a:t>Jaconello</a:t>
            </a:r>
            <a:endParaRPr lang="en-GB"/>
          </a:p>
        </p:txBody>
      </p:sp>
    </p:spTree>
    <p:extLst>
      <p:ext uri="{BB962C8B-B14F-4D97-AF65-F5344CB8AC3E}">
        <p14:creationId xmlns:p14="http://schemas.microsoft.com/office/powerpoint/2010/main" val="2503655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10EC9CD-37F2-7967-7622-DBAD8636334A}"/>
              </a:ext>
            </a:extLst>
          </p:cNvPr>
          <p:cNvSpPr/>
          <p:nvPr/>
        </p:nvSpPr>
        <p:spPr>
          <a:xfrm>
            <a:off x="6553200" y="2857500"/>
            <a:ext cx="1828800" cy="1295400"/>
          </a:xfrm>
          <a:prstGeom prst="rect">
            <a:avLst/>
          </a:prstGeom>
          <a:solidFill>
            <a:srgbClr val="D9E4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AB624C9E-7BFD-EA9B-EC34-035EA68E5617}"/>
              </a:ext>
            </a:extLst>
          </p:cNvPr>
          <p:cNvSpPr txBox="1"/>
          <p:nvPr/>
        </p:nvSpPr>
        <p:spPr>
          <a:xfrm>
            <a:off x="12573000" y="1517646"/>
            <a:ext cx="4974819" cy="2092881"/>
          </a:xfrm>
          <a:prstGeom prst="rect">
            <a:avLst/>
          </a:prstGeom>
          <a:noFill/>
        </p:spPr>
        <p:txBody>
          <a:bodyPr wrap="square" rtlCol="0">
            <a:spAutoFit/>
          </a:bodyPr>
          <a:lstStyle/>
          <a:p>
            <a:r>
              <a:rPr lang="en-GB" sz="3000">
                <a:latin typeface="Arial Rounded MT Bold" panose="020F0704030504030204" pitchFamily="34" charset="0"/>
                <a:cs typeface="Arial" panose="020B0604020202020204" pitchFamily="34" charset="0"/>
              </a:rPr>
              <a:t>As the bumblebee travels, it moves </a:t>
            </a:r>
            <a:r>
              <a:rPr lang="en-GB" sz="4000">
                <a:latin typeface="Arial Rounded MT Bold" panose="020F0704030504030204" pitchFamily="34" charset="0"/>
                <a:cs typeface="Arial" panose="020B0604020202020204" pitchFamily="34" charset="0"/>
              </a:rPr>
              <a:t>pollen</a:t>
            </a:r>
            <a:r>
              <a:rPr lang="en-GB" sz="3000">
                <a:latin typeface="Arial Rounded MT Bold" panose="020F0704030504030204" pitchFamily="34" charset="0"/>
                <a:cs typeface="Arial" panose="020B0604020202020204" pitchFamily="34" charset="0"/>
              </a:rPr>
              <a:t> from one flower to another.</a:t>
            </a:r>
          </a:p>
          <a:p>
            <a:endParaRPr lang="en-GB" sz="3000">
              <a:latin typeface="Arial Rounded MT Bold" panose="020F0704030504030204" pitchFamily="34" charset="0"/>
              <a:cs typeface="Arial" panose="020B0604020202020204" pitchFamily="34" charset="0"/>
            </a:endParaRPr>
          </a:p>
        </p:txBody>
      </p:sp>
      <p:pic>
        <p:nvPicPr>
          <p:cNvPr id="17" name="Picture 16" descr="A bee and a flower&#10;&#10;Description automatically generated">
            <a:extLst>
              <a:ext uri="{FF2B5EF4-FFF2-40B4-BE49-F238E27FC236}">
                <a16:creationId xmlns:a16="http://schemas.microsoft.com/office/drawing/2014/main" id="{E71B1EF9-6CAE-8141-4F5A-86322C47D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2" y="3025752"/>
            <a:ext cx="7095911" cy="5018516"/>
          </a:xfrm>
          <a:prstGeom prst="rect">
            <a:avLst/>
          </a:prstGeom>
        </p:spPr>
      </p:pic>
      <p:pic>
        <p:nvPicPr>
          <p:cNvPr id="16" name="Picture 15" descr="A bee and a flower&#10;&#10;Description automatically generated">
            <a:extLst>
              <a:ext uri="{FF2B5EF4-FFF2-40B4-BE49-F238E27FC236}">
                <a16:creationId xmlns:a16="http://schemas.microsoft.com/office/drawing/2014/main" id="{A2AB4481-C8D5-C8DF-A666-DB363B668F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644" b="11248"/>
          <a:stretch/>
        </p:blipFill>
        <p:spPr>
          <a:xfrm rot="798064">
            <a:off x="4506453" y="800100"/>
            <a:ext cx="3282287" cy="4011715"/>
          </a:xfrm>
          <a:prstGeom prst="rect">
            <a:avLst/>
          </a:prstGeom>
        </p:spPr>
      </p:pic>
      <p:pic>
        <p:nvPicPr>
          <p:cNvPr id="19" name="Picture 18" descr="A bee and a flower">
            <a:extLst>
              <a:ext uri="{FF2B5EF4-FFF2-40B4-BE49-F238E27FC236}">
                <a16:creationId xmlns:a16="http://schemas.microsoft.com/office/drawing/2014/main" id="{0A9F254A-2E53-A603-6D9E-86688CAB30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381" t="45417" r="-3216" b="-18953"/>
          <a:stretch/>
        </p:blipFill>
        <p:spPr>
          <a:xfrm>
            <a:off x="9067801" y="5463646"/>
            <a:ext cx="3891053" cy="3690418"/>
          </a:xfrm>
          <a:prstGeom prst="rect">
            <a:avLst/>
          </a:prstGeom>
        </p:spPr>
      </p:pic>
      <p:pic>
        <p:nvPicPr>
          <p:cNvPr id="20" name="Picture 19" descr="A bee and a flower&#10;&#10;Description automatically generated">
            <a:extLst>
              <a:ext uri="{FF2B5EF4-FFF2-40B4-BE49-F238E27FC236}">
                <a16:creationId xmlns:a16="http://schemas.microsoft.com/office/drawing/2014/main" id="{00D10160-C9F1-515B-7193-8977544ECF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8644" b="11248"/>
          <a:stretch/>
        </p:blipFill>
        <p:spPr>
          <a:xfrm rot="798064">
            <a:off x="8130612" y="2313792"/>
            <a:ext cx="3266785" cy="3992768"/>
          </a:xfrm>
          <a:prstGeom prst="rect">
            <a:avLst/>
          </a:prstGeom>
        </p:spPr>
      </p:pic>
      <p:sp>
        <p:nvSpPr>
          <p:cNvPr id="24" name="Freeform 2">
            <a:extLst>
              <a:ext uri="{FF2B5EF4-FFF2-40B4-BE49-F238E27FC236}">
                <a16:creationId xmlns:a16="http://schemas.microsoft.com/office/drawing/2014/main" id="{54F3C165-BC7A-BC2F-9F71-31C273B125A4}"/>
              </a:ext>
            </a:extLst>
          </p:cNvPr>
          <p:cNvSpPr/>
          <p:nvPr/>
        </p:nvSpPr>
        <p:spPr>
          <a:xfrm rot="19651370" flipV="1">
            <a:off x="1763430" y="2479043"/>
            <a:ext cx="3066204" cy="1093415"/>
          </a:xfrm>
          <a:custGeom>
            <a:avLst/>
            <a:gdLst/>
            <a:ahLst/>
            <a:cxnLst/>
            <a:rect l="l" t="t" r="r" b="b"/>
            <a:pathLst>
              <a:path w="3657600" h="1260461">
                <a:moveTo>
                  <a:pt x="0" y="1260461"/>
                </a:moveTo>
                <a:lnTo>
                  <a:pt x="3657600" y="1260461"/>
                </a:lnTo>
                <a:lnTo>
                  <a:pt x="3657600" y="0"/>
                </a:lnTo>
                <a:lnTo>
                  <a:pt x="0" y="0"/>
                </a:lnTo>
                <a:lnTo>
                  <a:pt x="0" y="126046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5" name="Freeform 2">
            <a:extLst>
              <a:ext uri="{FF2B5EF4-FFF2-40B4-BE49-F238E27FC236}">
                <a16:creationId xmlns:a16="http://schemas.microsoft.com/office/drawing/2014/main" id="{9ECD0A53-715C-FCEE-3040-8DC3F4BECBF2}"/>
              </a:ext>
            </a:extLst>
          </p:cNvPr>
          <p:cNvSpPr/>
          <p:nvPr/>
        </p:nvSpPr>
        <p:spPr>
          <a:xfrm rot="1557934" flipV="1">
            <a:off x="7936873" y="2035952"/>
            <a:ext cx="3174627" cy="1093415"/>
          </a:xfrm>
          <a:custGeom>
            <a:avLst/>
            <a:gdLst/>
            <a:ahLst/>
            <a:cxnLst/>
            <a:rect l="l" t="t" r="r" b="b"/>
            <a:pathLst>
              <a:path w="3657600" h="1260461">
                <a:moveTo>
                  <a:pt x="0" y="1260461"/>
                </a:moveTo>
                <a:lnTo>
                  <a:pt x="3657600" y="1260461"/>
                </a:lnTo>
                <a:lnTo>
                  <a:pt x="3657600" y="0"/>
                </a:lnTo>
                <a:lnTo>
                  <a:pt x="0" y="0"/>
                </a:lnTo>
                <a:lnTo>
                  <a:pt x="0" y="126046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3" name="TextBox 2">
            <a:extLst>
              <a:ext uri="{FF2B5EF4-FFF2-40B4-BE49-F238E27FC236}">
                <a16:creationId xmlns:a16="http://schemas.microsoft.com/office/drawing/2014/main" id="{FF91EF5B-6592-9C48-B15B-3B9963D35953}"/>
              </a:ext>
            </a:extLst>
          </p:cNvPr>
          <p:cNvSpPr txBox="1"/>
          <p:nvPr/>
        </p:nvSpPr>
        <p:spPr>
          <a:xfrm>
            <a:off x="12006978" y="7689730"/>
            <a:ext cx="6290312" cy="2400657"/>
          </a:xfrm>
          <a:prstGeom prst="rect">
            <a:avLst/>
          </a:prstGeom>
          <a:noFill/>
        </p:spPr>
        <p:txBody>
          <a:bodyPr wrap="square" rtlCol="0">
            <a:spAutoFit/>
          </a:bodyPr>
          <a:lstStyle/>
          <a:p>
            <a:endParaRPr lang="en-GB" sz="5000">
              <a:latin typeface="Arial Rounded MT Bold" panose="020F0704030504030204" pitchFamily="34" charset="0"/>
              <a:cs typeface="Arial" panose="020B0604020202020204" pitchFamily="34" charset="0"/>
            </a:endParaRPr>
          </a:p>
          <a:p>
            <a:r>
              <a:rPr lang="en-GB" sz="5000">
                <a:latin typeface="Arial Rounded MT Bold" panose="020F0704030504030204" pitchFamily="34" charset="0"/>
                <a:cs typeface="Arial" panose="020B0604020202020204" pitchFamily="34" charset="0"/>
              </a:rPr>
              <a:t>This is </a:t>
            </a:r>
            <a:r>
              <a:rPr lang="en-GB" sz="5000" b="1">
                <a:latin typeface="Arial Rounded MT Bold" panose="020F0704030504030204" pitchFamily="34" charset="0"/>
                <a:cs typeface="Arial" panose="020B0604020202020204" pitchFamily="34" charset="0"/>
              </a:rPr>
              <a:t>pollination.</a:t>
            </a:r>
            <a:endParaRPr lang="en-GB" sz="5000">
              <a:latin typeface="Arial Rounded MT Bold" panose="020F0704030504030204" pitchFamily="34" charset="0"/>
              <a:cs typeface="Arial" panose="020B0604020202020204" pitchFamily="34" charset="0"/>
            </a:endParaRPr>
          </a:p>
          <a:p>
            <a:endParaRPr lang="en-GB" sz="5000"/>
          </a:p>
        </p:txBody>
      </p:sp>
      <p:sp>
        <p:nvSpPr>
          <p:cNvPr id="4" name="TextBox 3">
            <a:extLst>
              <a:ext uri="{FF2B5EF4-FFF2-40B4-BE49-F238E27FC236}">
                <a16:creationId xmlns:a16="http://schemas.microsoft.com/office/drawing/2014/main" id="{4D16F5A0-6B5E-D06A-EB1C-70109C137E71}"/>
              </a:ext>
            </a:extLst>
          </p:cNvPr>
          <p:cNvSpPr txBox="1"/>
          <p:nvPr/>
        </p:nvSpPr>
        <p:spPr>
          <a:xfrm>
            <a:off x="13106400" y="5036284"/>
            <a:ext cx="4664669" cy="1631216"/>
          </a:xfrm>
          <a:prstGeom prst="rect">
            <a:avLst/>
          </a:prstGeom>
          <a:noFill/>
        </p:spPr>
        <p:txBody>
          <a:bodyPr wrap="square" rtlCol="0">
            <a:spAutoFit/>
          </a:bodyPr>
          <a:lstStyle/>
          <a:p>
            <a:r>
              <a:rPr lang="en-GB" sz="3000">
                <a:latin typeface="Arial Rounded MT Bold" panose="020F0704030504030204" pitchFamily="34" charset="0"/>
                <a:cs typeface="Arial" panose="020B0604020202020204" pitchFamily="34" charset="0"/>
              </a:rPr>
              <a:t>This allows the flower to make </a:t>
            </a:r>
            <a:r>
              <a:rPr lang="en-GB" sz="4000">
                <a:latin typeface="Arial Rounded MT Bold" panose="020F0704030504030204" pitchFamily="34" charset="0"/>
                <a:cs typeface="Arial" panose="020B0604020202020204" pitchFamily="34" charset="0"/>
              </a:rPr>
              <a:t>seeds.</a:t>
            </a:r>
          </a:p>
          <a:p>
            <a:endParaRPr lang="en-GB" sz="3000">
              <a:latin typeface="Arial Rounded MT Bold" panose="020F07040305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66EE0B1F-32C5-BE55-EF8A-84FD4E953CA9}"/>
              </a:ext>
            </a:extLst>
          </p:cNvPr>
          <p:cNvSpPr txBox="1"/>
          <p:nvPr/>
        </p:nvSpPr>
        <p:spPr>
          <a:xfrm>
            <a:off x="6915024" y="4644241"/>
            <a:ext cx="838200" cy="609600"/>
          </a:xfrm>
          <a:prstGeom prst="rect">
            <a:avLst/>
          </a:prstGeom>
          <a:solidFill>
            <a:srgbClr val="D9E4E7"/>
          </a:solidFill>
        </p:spPr>
        <p:txBody>
          <a:bodyPr wrap="square" rtlCol="0">
            <a:spAutoFit/>
          </a:bodyPr>
          <a:lstStyle/>
          <a:p>
            <a:endParaRPr lang="en-GB"/>
          </a:p>
        </p:txBody>
      </p:sp>
    </p:spTree>
    <p:extLst>
      <p:ext uri="{BB962C8B-B14F-4D97-AF65-F5344CB8AC3E}">
        <p14:creationId xmlns:p14="http://schemas.microsoft.com/office/powerpoint/2010/main" val="425095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38A674-9D50-962B-9703-5289A6102117}"/>
              </a:ext>
            </a:extLst>
          </p:cNvPr>
          <p:cNvSpPr txBox="1"/>
          <p:nvPr/>
        </p:nvSpPr>
        <p:spPr>
          <a:xfrm>
            <a:off x="538790" y="616455"/>
            <a:ext cx="17083535" cy="1323439"/>
          </a:xfrm>
          <a:prstGeom prst="rect">
            <a:avLst/>
          </a:prstGeom>
          <a:noFill/>
        </p:spPr>
        <p:txBody>
          <a:bodyPr wrap="square" rtlCol="0">
            <a:spAutoFit/>
          </a:bodyPr>
          <a:lstStyle/>
          <a:p>
            <a:r>
              <a:rPr lang="en-GB" sz="3000">
                <a:latin typeface="Arial Rounded MT Bold" panose="020F0704030504030204" pitchFamily="34" charset="0"/>
                <a:cs typeface="Arial" panose="020B0604020202020204" pitchFamily="34" charset="0"/>
              </a:rPr>
              <a:t>Once</a:t>
            </a:r>
            <a:r>
              <a:rPr lang="en-GB" sz="4000" b="1">
                <a:latin typeface="Arial Rounded MT Bold" panose="020F0704030504030204" pitchFamily="34" charset="0"/>
                <a:cs typeface="Arial" panose="020B0604020202020204" pitchFamily="34" charset="0"/>
              </a:rPr>
              <a:t> pollinated</a:t>
            </a:r>
            <a:r>
              <a:rPr lang="en-GB" sz="3000">
                <a:latin typeface="Arial Rounded MT Bold" panose="020F0704030504030204" pitchFamily="34" charset="0"/>
                <a:cs typeface="Arial" panose="020B0604020202020204" pitchFamily="34" charset="0"/>
              </a:rPr>
              <a:t>, the flower of a plant becomes a </a:t>
            </a:r>
            <a:r>
              <a:rPr lang="en-GB" sz="4000">
                <a:latin typeface="Arial Rounded MT Bold" panose="020F0704030504030204" pitchFamily="34" charset="0"/>
                <a:cs typeface="Arial" panose="020B0604020202020204" pitchFamily="34" charset="0"/>
              </a:rPr>
              <a:t>seed. </a:t>
            </a:r>
          </a:p>
          <a:p>
            <a:r>
              <a:rPr lang="en-GB" sz="3000">
                <a:latin typeface="Arial Rounded MT Bold" panose="020F0704030504030204" pitchFamily="34" charset="0"/>
                <a:cs typeface="Arial" panose="020B0604020202020204" pitchFamily="34" charset="0"/>
              </a:rPr>
              <a:t>Some seeds are covered in juicy </a:t>
            </a:r>
            <a:r>
              <a:rPr lang="en-GB" sz="4000">
                <a:latin typeface="Arial Rounded MT Bold" panose="020F0704030504030204" pitchFamily="34" charset="0"/>
                <a:cs typeface="Arial" panose="020B0604020202020204" pitchFamily="34" charset="0"/>
              </a:rPr>
              <a:t>fruit</a:t>
            </a:r>
            <a:r>
              <a:rPr lang="en-GB" sz="3000">
                <a:latin typeface="Arial Rounded MT Bold" panose="020F0704030504030204" pitchFamily="34" charset="0"/>
                <a:cs typeface="Arial" panose="020B0604020202020204" pitchFamily="34" charset="0"/>
              </a:rPr>
              <a:t>.</a:t>
            </a:r>
          </a:p>
        </p:txBody>
      </p:sp>
      <p:sp>
        <p:nvSpPr>
          <p:cNvPr id="3" name="Freeform 2">
            <a:extLst>
              <a:ext uri="{FF2B5EF4-FFF2-40B4-BE49-F238E27FC236}">
                <a16:creationId xmlns:a16="http://schemas.microsoft.com/office/drawing/2014/main" id="{B5E812E5-7F65-3109-43F5-42E583AA251E}"/>
              </a:ext>
            </a:extLst>
          </p:cNvPr>
          <p:cNvSpPr/>
          <p:nvPr/>
        </p:nvSpPr>
        <p:spPr>
          <a:xfrm>
            <a:off x="5061069" y="2464876"/>
            <a:ext cx="1927112" cy="3191903"/>
          </a:xfrm>
          <a:custGeom>
            <a:avLst/>
            <a:gdLst/>
            <a:ahLst/>
            <a:cxnLst/>
            <a:rect l="l" t="t" r="r" b="b"/>
            <a:pathLst>
              <a:path w="1927112" h="3191903">
                <a:moveTo>
                  <a:pt x="0" y="0"/>
                </a:moveTo>
                <a:lnTo>
                  <a:pt x="1927112" y="0"/>
                </a:lnTo>
                <a:lnTo>
                  <a:pt x="1927112" y="3191904"/>
                </a:lnTo>
                <a:lnTo>
                  <a:pt x="0" y="3191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3">
            <a:extLst>
              <a:ext uri="{FF2B5EF4-FFF2-40B4-BE49-F238E27FC236}">
                <a16:creationId xmlns:a16="http://schemas.microsoft.com/office/drawing/2014/main" id="{3F01BF24-F44B-2B00-C08C-2CC53A59E9EB}"/>
              </a:ext>
            </a:extLst>
          </p:cNvPr>
          <p:cNvSpPr/>
          <p:nvPr/>
        </p:nvSpPr>
        <p:spPr>
          <a:xfrm>
            <a:off x="2010740" y="2536460"/>
            <a:ext cx="1496205" cy="3191903"/>
          </a:xfrm>
          <a:custGeom>
            <a:avLst/>
            <a:gdLst/>
            <a:ahLst/>
            <a:cxnLst/>
            <a:rect l="l" t="t" r="r" b="b"/>
            <a:pathLst>
              <a:path w="1496205" h="3191903">
                <a:moveTo>
                  <a:pt x="0" y="0"/>
                </a:moveTo>
                <a:lnTo>
                  <a:pt x="1496205" y="0"/>
                </a:lnTo>
                <a:lnTo>
                  <a:pt x="1496205" y="3191904"/>
                </a:lnTo>
                <a:lnTo>
                  <a:pt x="0" y="3191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4">
            <a:extLst>
              <a:ext uri="{FF2B5EF4-FFF2-40B4-BE49-F238E27FC236}">
                <a16:creationId xmlns:a16="http://schemas.microsoft.com/office/drawing/2014/main" id="{A01B10A1-3B79-65C8-2297-AF509F6ADE4A}"/>
              </a:ext>
            </a:extLst>
          </p:cNvPr>
          <p:cNvSpPr/>
          <p:nvPr/>
        </p:nvSpPr>
        <p:spPr>
          <a:xfrm>
            <a:off x="542538" y="6324930"/>
            <a:ext cx="3108493" cy="2583934"/>
          </a:xfrm>
          <a:custGeom>
            <a:avLst/>
            <a:gdLst/>
            <a:ahLst/>
            <a:cxnLst/>
            <a:rect l="l" t="t" r="r" b="b"/>
            <a:pathLst>
              <a:path w="3108493" h="2583934">
                <a:moveTo>
                  <a:pt x="0" y="0"/>
                </a:moveTo>
                <a:lnTo>
                  <a:pt x="3108493" y="0"/>
                </a:lnTo>
                <a:lnTo>
                  <a:pt x="3108493" y="2583934"/>
                </a:lnTo>
                <a:lnTo>
                  <a:pt x="0" y="2583934"/>
                </a:lnTo>
                <a:lnTo>
                  <a:pt x="0" y="0"/>
                </a:lnTo>
                <a:close/>
              </a:path>
            </a:pathLst>
          </a:custGeom>
          <a:blipFill>
            <a:blip r:embed="rId7"/>
            <a:stretch>
              <a:fillRect/>
            </a:stretch>
          </a:blipFill>
        </p:spPr>
        <p:txBody>
          <a:bodyPr/>
          <a:lstStyle/>
          <a:p>
            <a:endParaRPr lang="en-GB"/>
          </a:p>
        </p:txBody>
      </p:sp>
      <p:sp>
        <p:nvSpPr>
          <p:cNvPr id="6" name="Freeform 5">
            <a:extLst>
              <a:ext uri="{FF2B5EF4-FFF2-40B4-BE49-F238E27FC236}">
                <a16:creationId xmlns:a16="http://schemas.microsoft.com/office/drawing/2014/main" id="{9A9D566A-A286-0414-1F35-B36327FB923B}"/>
              </a:ext>
            </a:extLst>
          </p:cNvPr>
          <p:cNvSpPr/>
          <p:nvPr/>
        </p:nvSpPr>
        <p:spPr>
          <a:xfrm>
            <a:off x="9207443" y="1637585"/>
            <a:ext cx="3635707" cy="3390297"/>
          </a:xfrm>
          <a:custGeom>
            <a:avLst/>
            <a:gdLst/>
            <a:ahLst/>
            <a:cxnLst/>
            <a:rect l="l" t="t" r="r" b="b"/>
            <a:pathLst>
              <a:path w="3635707" h="3390297">
                <a:moveTo>
                  <a:pt x="0" y="0"/>
                </a:moveTo>
                <a:lnTo>
                  <a:pt x="3635707" y="0"/>
                </a:lnTo>
                <a:lnTo>
                  <a:pt x="3635707" y="3390296"/>
                </a:lnTo>
                <a:lnTo>
                  <a:pt x="0" y="3390296"/>
                </a:lnTo>
                <a:lnTo>
                  <a:pt x="0" y="0"/>
                </a:lnTo>
                <a:close/>
              </a:path>
            </a:pathLst>
          </a:custGeom>
          <a:blipFill>
            <a:blip r:embed="rId8"/>
            <a:stretch>
              <a:fillRect/>
            </a:stretch>
          </a:blipFill>
        </p:spPr>
        <p:txBody>
          <a:bodyPr/>
          <a:lstStyle/>
          <a:p>
            <a:endParaRPr lang="en-GB"/>
          </a:p>
        </p:txBody>
      </p:sp>
      <p:sp>
        <p:nvSpPr>
          <p:cNvPr id="7" name="Freeform 6">
            <a:extLst>
              <a:ext uri="{FF2B5EF4-FFF2-40B4-BE49-F238E27FC236}">
                <a16:creationId xmlns:a16="http://schemas.microsoft.com/office/drawing/2014/main" id="{E22A5543-8F1F-8501-E2A5-50DA7C98E04A}"/>
              </a:ext>
            </a:extLst>
          </p:cNvPr>
          <p:cNvSpPr/>
          <p:nvPr/>
        </p:nvSpPr>
        <p:spPr>
          <a:xfrm>
            <a:off x="14754585" y="1613859"/>
            <a:ext cx="2983929" cy="3276105"/>
          </a:xfrm>
          <a:custGeom>
            <a:avLst/>
            <a:gdLst/>
            <a:ahLst/>
            <a:cxnLst/>
            <a:rect l="l" t="t" r="r" b="b"/>
            <a:pathLst>
              <a:path w="2983929" h="3276105">
                <a:moveTo>
                  <a:pt x="0" y="0"/>
                </a:moveTo>
                <a:lnTo>
                  <a:pt x="2983929" y="0"/>
                </a:lnTo>
                <a:lnTo>
                  <a:pt x="2983929" y="3276105"/>
                </a:lnTo>
                <a:lnTo>
                  <a:pt x="0" y="3276105"/>
                </a:lnTo>
                <a:lnTo>
                  <a:pt x="0" y="0"/>
                </a:lnTo>
                <a:close/>
              </a:path>
            </a:pathLst>
          </a:custGeom>
          <a:blipFill>
            <a:blip r:embed="rId9"/>
            <a:stretch>
              <a:fillRect b="-18480"/>
            </a:stretch>
          </a:blipFill>
        </p:spPr>
        <p:txBody>
          <a:bodyPr/>
          <a:lstStyle/>
          <a:p>
            <a:endParaRPr lang="en-GB"/>
          </a:p>
        </p:txBody>
      </p:sp>
      <p:sp>
        <p:nvSpPr>
          <p:cNvPr id="8" name="Freeform 7">
            <a:extLst>
              <a:ext uri="{FF2B5EF4-FFF2-40B4-BE49-F238E27FC236}">
                <a16:creationId xmlns:a16="http://schemas.microsoft.com/office/drawing/2014/main" id="{31FC8CFA-3173-702B-A7FA-AB667B6BEDDA}"/>
              </a:ext>
            </a:extLst>
          </p:cNvPr>
          <p:cNvSpPr/>
          <p:nvPr/>
        </p:nvSpPr>
        <p:spPr>
          <a:xfrm>
            <a:off x="4997611" y="6145591"/>
            <a:ext cx="3670235" cy="2527875"/>
          </a:xfrm>
          <a:custGeom>
            <a:avLst/>
            <a:gdLst/>
            <a:ahLst/>
            <a:cxnLst/>
            <a:rect l="l" t="t" r="r" b="b"/>
            <a:pathLst>
              <a:path w="3670235" h="2527875">
                <a:moveTo>
                  <a:pt x="0" y="0"/>
                </a:moveTo>
                <a:lnTo>
                  <a:pt x="3670235" y="0"/>
                </a:lnTo>
                <a:lnTo>
                  <a:pt x="3670235" y="2527875"/>
                </a:lnTo>
                <a:lnTo>
                  <a:pt x="0" y="2527875"/>
                </a:lnTo>
                <a:lnTo>
                  <a:pt x="0" y="0"/>
                </a:lnTo>
                <a:close/>
              </a:path>
            </a:pathLst>
          </a:custGeom>
          <a:blipFill>
            <a:blip r:embed="rId10"/>
            <a:stretch>
              <a:fillRect/>
            </a:stretch>
          </a:blipFill>
        </p:spPr>
        <p:txBody>
          <a:bodyPr/>
          <a:lstStyle/>
          <a:p>
            <a:endParaRPr lang="en-GB"/>
          </a:p>
        </p:txBody>
      </p:sp>
      <p:sp>
        <p:nvSpPr>
          <p:cNvPr id="12" name="Freeform 8">
            <a:extLst>
              <a:ext uri="{FF2B5EF4-FFF2-40B4-BE49-F238E27FC236}">
                <a16:creationId xmlns:a16="http://schemas.microsoft.com/office/drawing/2014/main" id="{741416E6-A4C2-377E-9E2A-E3C433059A46}"/>
              </a:ext>
            </a:extLst>
          </p:cNvPr>
          <p:cNvSpPr/>
          <p:nvPr/>
        </p:nvSpPr>
        <p:spPr>
          <a:xfrm>
            <a:off x="8969661" y="4811304"/>
            <a:ext cx="2037522" cy="4077216"/>
          </a:xfrm>
          <a:custGeom>
            <a:avLst/>
            <a:gdLst/>
            <a:ahLst/>
            <a:cxnLst/>
            <a:rect l="l" t="t" r="r" b="b"/>
            <a:pathLst>
              <a:path w="2356517" h="4631975">
                <a:moveTo>
                  <a:pt x="0" y="0"/>
                </a:moveTo>
                <a:lnTo>
                  <a:pt x="2356518" y="0"/>
                </a:lnTo>
                <a:lnTo>
                  <a:pt x="2356518" y="4631975"/>
                </a:lnTo>
                <a:lnTo>
                  <a:pt x="0" y="463197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Freeform 9">
            <a:extLst>
              <a:ext uri="{FF2B5EF4-FFF2-40B4-BE49-F238E27FC236}">
                <a16:creationId xmlns:a16="http://schemas.microsoft.com/office/drawing/2014/main" id="{7CDB77FD-5686-1D7C-BCDF-472FBFF77D9A}"/>
              </a:ext>
            </a:extLst>
          </p:cNvPr>
          <p:cNvSpPr/>
          <p:nvPr/>
        </p:nvSpPr>
        <p:spPr>
          <a:xfrm>
            <a:off x="13033657" y="6340607"/>
            <a:ext cx="3006379" cy="1954146"/>
          </a:xfrm>
          <a:custGeom>
            <a:avLst/>
            <a:gdLst/>
            <a:ahLst/>
            <a:cxnLst/>
            <a:rect l="l" t="t" r="r" b="b"/>
            <a:pathLst>
              <a:path w="3006379" h="1954146">
                <a:moveTo>
                  <a:pt x="0" y="0"/>
                </a:moveTo>
                <a:lnTo>
                  <a:pt x="3006378" y="0"/>
                </a:lnTo>
                <a:lnTo>
                  <a:pt x="3006378" y="1954147"/>
                </a:lnTo>
                <a:lnTo>
                  <a:pt x="0" y="1954147"/>
                </a:lnTo>
                <a:lnTo>
                  <a:pt x="0" y="0"/>
                </a:lnTo>
                <a:close/>
              </a:path>
            </a:pathLst>
          </a:custGeom>
          <a:blipFill>
            <a:blip r:embed="rId13"/>
            <a:stretch>
              <a:fillRect/>
            </a:stretch>
          </a:blipFill>
        </p:spPr>
        <p:txBody>
          <a:bodyPr/>
          <a:lstStyle/>
          <a:p>
            <a:endParaRPr lang="en-GB"/>
          </a:p>
        </p:txBody>
      </p:sp>
      <p:sp>
        <p:nvSpPr>
          <p:cNvPr id="9" name="TextBox 8">
            <a:extLst>
              <a:ext uri="{FF2B5EF4-FFF2-40B4-BE49-F238E27FC236}">
                <a16:creationId xmlns:a16="http://schemas.microsoft.com/office/drawing/2014/main" id="{B2D14939-614A-4F41-3689-9A72635EA0B3}"/>
              </a:ext>
            </a:extLst>
          </p:cNvPr>
          <p:cNvSpPr txBox="1"/>
          <p:nvPr/>
        </p:nvSpPr>
        <p:spPr>
          <a:xfrm>
            <a:off x="5902072" y="9105900"/>
            <a:ext cx="17083535" cy="553998"/>
          </a:xfrm>
          <a:prstGeom prst="rect">
            <a:avLst/>
          </a:prstGeom>
          <a:noFill/>
        </p:spPr>
        <p:txBody>
          <a:bodyPr wrap="square" rtlCol="0">
            <a:spAutoFit/>
          </a:bodyPr>
          <a:lstStyle/>
          <a:p>
            <a:r>
              <a:rPr lang="en-GB" sz="3000">
                <a:latin typeface="Arial Rounded MT Bold" panose="020F0704030504030204" pitchFamily="34" charset="0"/>
                <a:cs typeface="Arial" panose="020B0604020202020204" pitchFamily="34" charset="0"/>
              </a:rPr>
              <a:t>Plants are unable to produce seeds unless they are pollinated.</a:t>
            </a:r>
          </a:p>
        </p:txBody>
      </p:sp>
      <p:sp>
        <p:nvSpPr>
          <p:cNvPr id="40" name="Freeform 2">
            <a:extLst>
              <a:ext uri="{FF2B5EF4-FFF2-40B4-BE49-F238E27FC236}">
                <a16:creationId xmlns:a16="http://schemas.microsoft.com/office/drawing/2014/main" id="{459D1682-7A7D-7B5B-05DD-5522559F44DF}"/>
              </a:ext>
            </a:extLst>
          </p:cNvPr>
          <p:cNvSpPr/>
          <p:nvPr/>
        </p:nvSpPr>
        <p:spPr>
          <a:xfrm rot="21300000">
            <a:off x="3076447" y="4319087"/>
            <a:ext cx="2246694" cy="480905"/>
          </a:xfrm>
          <a:custGeom>
            <a:avLst/>
            <a:gdLst/>
            <a:ahLst/>
            <a:cxnLst/>
            <a:rect l="l" t="t" r="r" b="b"/>
            <a:pathLst>
              <a:path w="3657600" h="1260461">
                <a:moveTo>
                  <a:pt x="0" y="1260461"/>
                </a:moveTo>
                <a:lnTo>
                  <a:pt x="3657600" y="1260461"/>
                </a:lnTo>
                <a:lnTo>
                  <a:pt x="3657600" y="0"/>
                </a:lnTo>
                <a:lnTo>
                  <a:pt x="0" y="0"/>
                </a:lnTo>
                <a:lnTo>
                  <a:pt x="0" y="1260461"/>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1" name="Freeform 2">
            <a:extLst>
              <a:ext uri="{FF2B5EF4-FFF2-40B4-BE49-F238E27FC236}">
                <a16:creationId xmlns:a16="http://schemas.microsoft.com/office/drawing/2014/main" id="{DE53D545-26EB-1147-BAA7-704E0501E775}"/>
              </a:ext>
            </a:extLst>
          </p:cNvPr>
          <p:cNvSpPr/>
          <p:nvPr/>
        </p:nvSpPr>
        <p:spPr>
          <a:xfrm rot="21300000">
            <a:off x="12414541" y="3348615"/>
            <a:ext cx="2246694" cy="480905"/>
          </a:xfrm>
          <a:custGeom>
            <a:avLst/>
            <a:gdLst/>
            <a:ahLst/>
            <a:cxnLst/>
            <a:rect l="l" t="t" r="r" b="b"/>
            <a:pathLst>
              <a:path w="3657600" h="1260461">
                <a:moveTo>
                  <a:pt x="0" y="1260461"/>
                </a:moveTo>
                <a:lnTo>
                  <a:pt x="3657600" y="1260461"/>
                </a:lnTo>
                <a:lnTo>
                  <a:pt x="3657600" y="0"/>
                </a:lnTo>
                <a:lnTo>
                  <a:pt x="0" y="0"/>
                </a:lnTo>
                <a:lnTo>
                  <a:pt x="0" y="1260461"/>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2" name="Freeform 2">
            <a:extLst>
              <a:ext uri="{FF2B5EF4-FFF2-40B4-BE49-F238E27FC236}">
                <a16:creationId xmlns:a16="http://schemas.microsoft.com/office/drawing/2014/main" id="{AE86BBA1-FDBB-9FD0-3281-DEC4C3700742}"/>
              </a:ext>
            </a:extLst>
          </p:cNvPr>
          <p:cNvSpPr/>
          <p:nvPr/>
        </p:nvSpPr>
        <p:spPr>
          <a:xfrm rot="21300000">
            <a:off x="3076446" y="7165803"/>
            <a:ext cx="2246694" cy="480905"/>
          </a:xfrm>
          <a:custGeom>
            <a:avLst/>
            <a:gdLst/>
            <a:ahLst/>
            <a:cxnLst/>
            <a:rect l="l" t="t" r="r" b="b"/>
            <a:pathLst>
              <a:path w="3657600" h="1260461">
                <a:moveTo>
                  <a:pt x="0" y="1260461"/>
                </a:moveTo>
                <a:lnTo>
                  <a:pt x="3657600" y="1260461"/>
                </a:lnTo>
                <a:lnTo>
                  <a:pt x="3657600" y="0"/>
                </a:lnTo>
                <a:lnTo>
                  <a:pt x="0" y="0"/>
                </a:lnTo>
                <a:lnTo>
                  <a:pt x="0" y="1260461"/>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3" name="Freeform 2">
            <a:extLst>
              <a:ext uri="{FF2B5EF4-FFF2-40B4-BE49-F238E27FC236}">
                <a16:creationId xmlns:a16="http://schemas.microsoft.com/office/drawing/2014/main" id="{B6DAF6F3-28C2-B925-A978-E55B55DF2349}"/>
              </a:ext>
            </a:extLst>
          </p:cNvPr>
          <p:cNvSpPr/>
          <p:nvPr/>
        </p:nvSpPr>
        <p:spPr>
          <a:xfrm rot="21300000">
            <a:off x="10581427" y="7424595"/>
            <a:ext cx="2246694" cy="480905"/>
          </a:xfrm>
          <a:custGeom>
            <a:avLst/>
            <a:gdLst/>
            <a:ahLst/>
            <a:cxnLst/>
            <a:rect l="l" t="t" r="r" b="b"/>
            <a:pathLst>
              <a:path w="3657600" h="1260461">
                <a:moveTo>
                  <a:pt x="0" y="1260461"/>
                </a:moveTo>
                <a:lnTo>
                  <a:pt x="3657600" y="1260461"/>
                </a:lnTo>
                <a:lnTo>
                  <a:pt x="3657600" y="0"/>
                </a:lnTo>
                <a:lnTo>
                  <a:pt x="0" y="0"/>
                </a:lnTo>
                <a:lnTo>
                  <a:pt x="0" y="1260461"/>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Tree>
    <p:extLst>
      <p:ext uri="{BB962C8B-B14F-4D97-AF65-F5344CB8AC3E}">
        <p14:creationId xmlns:p14="http://schemas.microsoft.com/office/powerpoint/2010/main" val="720286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12" grpId="0" animBg="1"/>
      <p:bldP spid="13" grpId="0" animBg="1"/>
      <p:bldP spid="40" grpId="0" animBg="1"/>
      <p:bldP spid="41" grpId="0" animBg="1"/>
      <p:bldP spid="42" grpId="0" animBg="1"/>
      <p:bldP spid="4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CB908D30D630429359D7404B9EE9D8" ma:contentTypeVersion="" ma:contentTypeDescription="Create a new document." ma:contentTypeScope="" ma:versionID="72177f45c19f12a4ce30d842821b0642">
  <xsd:schema xmlns:xsd="http://www.w3.org/2001/XMLSchema" xmlns:xs="http://www.w3.org/2001/XMLSchema" xmlns:p="http://schemas.microsoft.com/office/2006/metadata/properties" xmlns:ns2="4113ecfd-4af8-4e3c-9221-4f2ddb10efb4" xmlns:ns3="9fe7b768-b2f4-4ba4-ab25-85b81122f2c5" targetNamespace="http://schemas.microsoft.com/office/2006/metadata/properties" ma:root="true" ma:fieldsID="878e63cac38ef13445a4d8e697f2d953" ns2:_="" ns3:_="">
    <xsd:import namespace="4113ecfd-4af8-4e3c-9221-4f2ddb10efb4"/>
    <xsd:import namespace="9fe7b768-b2f4-4ba4-ab25-85b81122f2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Location" minOccurs="0"/>
                <xsd:element ref="ns2:Thumbnail" minOccurs="0"/>
                <xsd:element ref="ns2:DPI"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13ecfd-4af8-4e3c-9221-4f2ddb10ef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Thumbnail" ma:index="20"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DPI" ma:index="21" nillable="true" ma:displayName="DPI" ma:decimals="0" ma:description="Dots Per Inch Photo field" ma:format="Dropdown" ma:internalName="DPI" ma:percentage="FALSE">
      <xsd:simpleType>
        <xsd:restriction base="dms:Number"/>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cc8b361-c297-43ec-b489-df3419723fd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e7b768-b2f4-4ba4-ab25-85b81122f2c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7462f6a-86d2-46fe-b10c-a6878070f93d}" ma:internalName="TaxCatchAll" ma:showField="CatchAllData" ma:web="9fe7b768-b2f4-4ba4-ab25-85b81122f2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PI xmlns="4113ecfd-4af8-4e3c-9221-4f2ddb10efb4" xsi:nil="true"/>
    <TaxCatchAll xmlns="9fe7b768-b2f4-4ba4-ab25-85b81122f2c5" xsi:nil="true"/>
    <Thumbnail xmlns="4113ecfd-4af8-4e3c-9221-4f2ddb10efb4">
      <Url xsi:nil="true"/>
      <Description xsi:nil="true"/>
    </Thumbnail>
    <lcf76f155ced4ddcb4097134ff3c332f xmlns="4113ecfd-4af8-4e3c-9221-4f2ddb10efb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A1E6CCB-9A6C-48D6-BF35-4A8AE009BC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13ecfd-4af8-4e3c-9221-4f2ddb10efb4"/>
    <ds:schemaRef ds:uri="9fe7b768-b2f4-4ba4-ab25-85b81122f2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7A13382-5FFB-4FB7-8417-55C925DBF85F}">
  <ds:schemaRefs>
    <ds:schemaRef ds:uri="http://schemas.microsoft.com/sharepoint/v3/contenttype/forms"/>
  </ds:schemaRefs>
</ds:datastoreItem>
</file>

<file path=customXml/itemProps3.xml><?xml version="1.0" encoding="utf-8"?>
<ds:datastoreItem xmlns:ds="http://schemas.openxmlformats.org/officeDocument/2006/customXml" ds:itemID="{8D07DFD2-9DFC-45BB-8EB4-8ADBC3776D56}">
  <ds:schemaRefs>
    <ds:schemaRef ds:uri="http://schemas.microsoft.com/office/2006/documentManagement/types"/>
    <ds:schemaRef ds:uri="http://purl.org/dc/dcmitype/"/>
    <ds:schemaRef ds:uri="http://www.w3.org/XML/1998/namespace"/>
    <ds:schemaRef ds:uri="4113ecfd-4af8-4e3c-9221-4f2ddb10efb4"/>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9fe7b768-b2f4-4ba4-ab25-85b81122f2c5"/>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44</TotalTime>
  <Words>644</Words>
  <Application>Microsoft Office PowerPoint</Application>
  <PresentationFormat>Custom</PresentationFormat>
  <Paragraphs>75</Paragraphs>
  <Slides>11</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 Rounded MT Bold</vt:lpstr>
      <vt:lpstr>Courier New</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KS2 Pollination Lesson</dc:title>
  <dc:creator>Alice Jones</dc:creator>
  <cp:lastModifiedBy>Andy Benson</cp:lastModifiedBy>
  <cp:revision>4</cp:revision>
  <dcterms:created xsi:type="dcterms:W3CDTF">2006-08-16T00:00:00Z</dcterms:created>
  <dcterms:modified xsi:type="dcterms:W3CDTF">2024-04-03T10:37:20Z</dcterms:modified>
  <dc:identifier>DAFpueJxNHg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0x01010099CB908D30D630429359D7404B9EE9D8</vt:lpwstr>
  </property>
  <property fmtid="{D5CDD505-2E9C-101B-9397-08002B2CF9AE}" pid="3" name="MediaServiceImageTags">
    <vt:lpwstr/>
  </property>
</Properties>
</file>