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7" r:id="rId5"/>
    <p:sldId id="326" r:id="rId6"/>
    <p:sldId id="345" r:id="rId7"/>
    <p:sldId id="328" r:id="rId8"/>
    <p:sldId id="344" r:id="rId9"/>
    <p:sldId id="329" r:id="rId10"/>
    <p:sldId id="335" r:id="rId11"/>
    <p:sldId id="336" r:id="rId12"/>
    <p:sldId id="337" r:id="rId13"/>
    <p:sldId id="338" r:id="rId14"/>
    <p:sldId id="333" r:id="rId15"/>
    <p:sldId id="343" r:id="rId16"/>
    <p:sldId id="346" r:id="rId17"/>
    <p:sldId id="342" r:id="rId18"/>
    <p:sldId id="334" r:id="rId19"/>
    <p:sldId id="30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C0"/>
    <a:srgbClr val="E95E28"/>
    <a:srgbClr val="D9E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EC0A58-37E1-08C6-9B7A-3CA1DFBA4293}" v="476" dt="2024-02-07T10:45:06.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Jones" userId="S::alice.jones@bumblebeeconservation.org::6c6239ca-2f90-4fdd-a09b-79ad011f5440" providerId="AD" clId="Web-{9258FB01-13BD-6C75-486B-A65A68730217}"/>
    <pc:docChg chg="modSld">
      <pc:chgData name="Alice Jones" userId="S::alice.jones@bumblebeeconservation.org::6c6239ca-2f90-4fdd-a09b-79ad011f5440" providerId="AD" clId="Web-{9258FB01-13BD-6C75-486B-A65A68730217}" dt="2023-11-23T10:46:29.849" v="86"/>
      <pc:docMkLst>
        <pc:docMk/>
      </pc:docMkLst>
      <pc:sldChg chg="modNotes">
        <pc:chgData name="Alice Jones" userId="S::alice.jones@bumblebeeconservation.org::6c6239ca-2f90-4fdd-a09b-79ad011f5440" providerId="AD" clId="Web-{9258FB01-13BD-6C75-486B-A65A68730217}" dt="2023-11-23T10:46:29.849" v="86"/>
        <pc:sldMkLst>
          <pc:docMk/>
          <pc:sldMk cId="3055366302" sldId="343"/>
        </pc:sldMkLst>
      </pc:sldChg>
    </pc:docChg>
  </pc:docChgLst>
  <pc:docChgLst>
    <pc:chgData name="Alice Jones" userId="S::alice.jones@bumblebeeconservation.org::6c6239ca-2f90-4fdd-a09b-79ad011f5440" providerId="AD" clId="Web-{8679BD67-A604-1108-02B0-D5F0A5A0862B}"/>
    <pc:docChg chg="addSld delSld modSld">
      <pc:chgData name="Alice Jones" userId="S::alice.jones@bumblebeeconservation.org::6c6239ca-2f90-4fdd-a09b-79ad011f5440" providerId="AD" clId="Web-{8679BD67-A604-1108-02B0-D5F0A5A0862B}" dt="2023-11-30T12:15:54.478" v="254"/>
      <pc:docMkLst>
        <pc:docMk/>
      </pc:docMkLst>
      <pc:sldChg chg="addSp modSp add addAnim modNotes">
        <pc:chgData name="Alice Jones" userId="S::alice.jones@bumblebeeconservation.org::6c6239ca-2f90-4fdd-a09b-79ad011f5440" providerId="AD" clId="Web-{8679BD67-A604-1108-02B0-D5F0A5A0862B}" dt="2023-11-30T12:15:54.478" v="254"/>
        <pc:sldMkLst>
          <pc:docMk/>
          <pc:sldMk cId="953281285" sldId="301"/>
        </pc:sldMkLst>
        <pc:spChg chg="add mod">
          <ac:chgData name="Alice Jones" userId="S::alice.jones@bumblebeeconservation.org::6c6239ca-2f90-4fdd-a09b-79ad011f5440" providerId="AD" clId="Web-{8679BD67-A604-1108-02B0-D5F0A5A0862B}" dt="2023-11-30T12:14:13.344" v="250" actId="1076"/>
          <ac:spMkLst>
            <pc:docMk/>
            <pc:sldMk cId="953281285" sldId="301"/>
            <ac:spMk id="3" creationId="{99A39FF7-397E-DBF6-CB62-E5F2A51DDBE8}"/>
          </ac:spMkLst>
        </pc:spChg>
        <pc:spChg chg="add mod">
          <ac:chgData name="Alice Jones" userId="S::alice.jones@bumblebeeconservation.org::6c6239ca-2f90-4fdd-a09b-79ad011f5440" providerId="AD" clId="Web-{8679BD67-A604-1108-02B0-D5F0A5A0862B}" dt="2023-11-30T12:14:19.298" v="252" actId="14100"/>
          <ac:spMkLst>
            <pc:docMk/>
            <pc:sldMk cId="953281285" sldId="301"/>
            <ac:spMk id="5" creationId="{B01C2DBB-34AE-6D41-D868-F6B72232CD94}"/>
          </ac:spMkLst>
        </pc:spChg>
      </pc:sldChg>
      <pc:sldChg chg="addSp delSp modSp">
        <pc:chgData name="Alice Jones" userId="S::alice.jones@bumblebeeconservation.org::6c6239ca-2f90-4fdd-a09b-79ad011f5440" providerId="AD" clId="Web-{8679BD67-A604-1108-02B0-D5F0A5A0862B}" dt="2023-11-30T12:10:14.527" v="171"/>
        <pc:sldMkLst>
          <pc:docMk/>
          <pc:sldMk cId="4168867490" sldId="334"/>
        </pc:sldMkLst>
        <pc:picChg chg="add del mod">
          <ac:chgData name="Alice Jones" userId="S::alice.jones@bumblebeeconservation.org::6c6239ca-2f90-4fdd-a09b-79ad011f5440" providerId="AD" clId="Web-{8679BD67-A604-1108-02B0-D5F0A5A0862B}" dt="2023-11-30T12:10:14.527" v="171"/>
          <ac:picMkLst>
            <pc:docMk/>
            <pc:sldMk cId="4168867490" sldId="334"/>
            <ac:picMk id="3" creationId="{E1BC98A1-76DB-729D-1BFD-0F8FC47DF62E}"/>
          </ac:picMkLst>
        </pc:picChg>
      </pc:sldChg>
      <pc:sldChg chg="addSp delSp modSp addAnim">
        <pc:chgData name="Alice Jones" userId="S::alice.jones@bumblebeeconservation.org::6c6239ca-2f90-4fdd-a09b-79ad011f5440" providerId="AD" clId="Web-{8679BD67-A604-1108-02B0-D5F0A5A0862B}" dt="2023-11-30T12:00:49.385" v="169" actId="14100"/>
        <pc:sldMkLst>
          <pc:docMk/>
          <pc:sldMk cId="4028815490" sldId="346"/>
        </pc:sldMkLst>
        <pc:spChg chg="del mod">
          <ac:chgData name="Alice Jones" userId="S::alice.jones@bumblebeeconservation.org::6c6239ca-2f90-4fdd-a09b-79ad011f5440" providerId="AD" clId="Web-{8679BD67-A604-1108-02B0-D5F0A5A0862B}" dt="2023-11-30T11:45:01.272" v="1"/>
          <ac:spMkLst>
            <pc:docMk/>
            <pc:sldMk cId="4028815490" sldId="346"/>
            <ac:spMk id="3" creationId="{A2ED83C6-EE8A-DEBD-DC9C-F5CEF5ADB2FF}"/>
          </ac:spMkLst>
        </pc:spChg>
        <pc:spChg chg="add del mod">
          <ac:chgData name="Alice Jones" userId="S::alice.jones@bumblebeeconservation.org::6c6239ca-2f90-4fdd-a09b-79ad011f5440" providerId="AD" clId="Web-{8679BD67-A604-1108-02B0-D5F0A5A0862B}" dt="2023-11-30T11:45:03.882" v="2"/>
          <ac:spMkLst>
            <pc:docMk/>
            <pc:sldMk cId="4028815490" sldId="346"/>
            <ac:spMk id="4" creationId="{0619EA4C-E3D7-FC58-59FE-4A168F32DF14}"/>
          </ac:spMkLst>
        </pc:spChg>
        <pc:spChg chg="add mod">
          <ac:chgData name="Alice Jones" userId="S::alice.jones@bumblebeeconservation.org::6c6239ca-2f90-4fdd-a09b-79ad011f5440" providerId="AD" clId="Web-{8679BD67-A604-1108-02B0-D5F0A5A0862B}" dt="2023-11-30T12:00:49.385" v="169" actId="14100"/>
          <ac:spMkLst>
            <pc:docMk/>
            <pc:sldMk cId="4028815490" sldId="346"/>
            <ac:spMk id="7" creationId="{E338A1A2-7473-BB20-96B8-211A5562C839}"/>
          </ac:spMkLst>
        </pc:spChg>
        <pc:picChg chg="add mod ord">
          <ac:chgData name="Alice Jones" userId="S::alice.jones@bumblebeeconservation.org::6c6239ca-2f90-4fdd-a09b-79ad011f5440" providerId="AD" clId="Web-{8679BD67-A604-1108-02B0-D5F0A5A0862B}" dt="2023-11-30T11:45:09.648" v="4" actId="1076"/>
          <ac:picMkLst>
            <pc:docMk/>
            <pc:sldMk cId="4028815490" sldId="346"/>
            <ac:picMk id="5" creationId="{BB28F7A8-1748-E2DA-4CC3-D485ED6370ED}"/>
          </ac:picMkLst>
        </pc:picChg>
      </pc:sldChg>
      <pc:sldChg chg="del">
        <pc:chgData name="Alice Jones" userId="S::alice.jones@bumblebeeconservation.org::6c6239ca-2f90-4fdd-a09b-79ad011f5440" providerId="AD" clId="Web-{8679BD67-A604-1108-02B0-D5F0A5A0862B}" dt="2023-11-30T12:10:27.950" v="173"/>
        <pc:sldMkLst>
          <pc:docMk/>
          <pc:sldMk cId="700970755" sldId="347"/>
        </pc:sldMkLst>
      </pc:sldChg>
    </pc:docChg>
  </pc:docChgLst>
  <pc:docChgLst>
    <pc:chgData name="Alice Jones" userId="6c6239ca-2f90-4fdd-a09b-79ad011f5440" providerId="ADAL" clId="{D2901982-9887-4864-ADA0-20D5BEF0C988}"/>
    <pc:docChg chg="custSel modSld">
      <pc:chgData name="Alice Jones" userId="6c6239ca-2f90-4fdd-a09b-79ad011f5440" providerId="ADAL" clId="{D2901982-9887-4864-ADA0-20D5BEF0C988}" dt="2023-11-02T16:18:00.235" v="80" actId="14100"/>
      <pc:docMkLst>
        <pc:docMk/>
      </pc:docMkLst>
      <pc:sldChg chg="addSp delSp modSp mod delAnim modAnim">
        <pc:chgData name="Alice Jones" userId="6c6239ca-2f90-4fdd-a09b-79ad011f5440" providerId="ADAL" clId="{D2901982-9887-4864-ADA0-20D5BEF0C988}" dt="2023-11-02T16:16:39.023" v="23" actId="1076"/>
        <pc:sldMkLst>
          <pc:docMk/>
          <pc:sldMk cId="3519278903" sldId="328"/>
        </pc:sldMkLst>
        <pc:spChg chg="del">
          <ac:chgData name="Alice Jones" userId="6c6239ca-2f90-4fdd-a09b-79ad011f5440" providerId="ADAL" clId="{D2901982-9887-4864-ADA0-20D5BEF0C988}" dt="2023-11-02T16:15:12.620" v="4" actId="478"/>
          <ac:spMkLst>
            <pc:docMk/>
            <pc:sldMk cId="3519278903" sldId="328"/>
            <ac:spMk id="5" creationId="{50E27E13-DA9C-C735-99FF-E503C25651BE}"/>
          </ac:spMkLst>
        </pc:spChg>
        <pc:spChg chg="mod ord">
          <ac:chgData name="Alice Jones" userId="6c6239ca-2f90-4fdd-a09b-79ad011f5440" providerId="ADAL" clId="{D2901982-9887-4864-ADA0-20D5BEF0C988}" dt="2023-11-02T16:16:29.325" v="21" actId="166"/>
          <ac:spMkLst>
            <pc:docMk/>
            <pc:sldMk cId="3519278903" sldId="328"/>
            <ac:spMk id="6" creationId="{C86ECCA7-4CC4-47A9-1D6D-254B16580433}"/>
          </ac:spMkLst>
        </pc:spChg>
        <pc:spChg chg="mod">
          <ac:chgData name="Alice Jones" userId="6c6239ca-2f90-4fdd-a09b-79ad011f5440" providerId="ADAL" clId="{D2901982-9887-4864-ADA0-20D5BEF0C988}" dt="2023-11-02T16:16:33.508" v="22" actId="1076"/>
          <ac:spMkLst>
            <pc:docMk/>
            <pc:sldMk cId="3519278903" sldId="328"/>
            <ac:spMk id="7" creationId="{5D9ECA1E-2167-DFDD-16B6-146B970431F3}"/>
          </ac:spMkLst>
        </pc:spChg>
        <pc:picChg chg="add mod">
          <ac:chgData name="Alice Jones" userId="6c6239ca-2f90-4fdd-a09b-79ad011f5440" providerId="ADAL" clId="{D2901982-9887-4864-ADA0-20D5BEF0C988}" dt="2023-11-02T16:16:39.023" v="23" actId="1076"/>
          <ac:picMkLst>
            <pc:docMk/>
            <pc:sldMk cId="3519278903" sldId="328"/>
            <ac:picMk id="10" creationId="{3DC475C2-134E-34AA-8A57-171B66DF24C7}"/>
          </ac:picMkLst>
        </pc:picChg>
        <pc:picChg chg="add mod">
          <ac:chgData name="Alice Jones" userId="6c6239ca-2f90-4fdd-a09b-79ad011f5440" providerId="ADAL" clId="{D2901982-9887-4864-ADA0-20D5BEF0C988}" dt="2023-11-02T16:15:42.236" v="9" actId="1076"/>
          <ac:picMkLst>
            <pc:docMk/>
            <pc:sldMk cId="3519278903" sldId="328"/>
            <ac:picMk id="11" creationId="{6721B9BE-CCC0-1429-AACC-149C0644D741}"/>
          </ac:picMkLst>
        </pc:picChg>
        <pc:picChg chg="mod ord">
          <ac:chgData name="Alice Jones" userId="6c6239ca-2f90-4fdd-a09b-79ad011f5440" providerId="ADAL" clId="{D2901982-9887-4864-ADA0-20D5BEF0C988}" dt="2023-11-02T16:16:22.664" v="19" actId="166"/>
          <ac:picMkLst>
            <pc:docMk/>
            <pc:sldMk cId="3519278903" sldId="328"/>
            <ac:picMk id="15" creationId="{5A7BE2BC-5283-FF3A-6CC1-B5DBB6ECFB81}"/>
          </ac:picMkLst>
        </pc:picChg>
        <pc:picChg chg="mod">
          <ac:chgData name="Alice Jones" userId="6c6239ca-2f90-4fdd-a09b-79ad011f5440" providerId="ADAL" clId="{D2901982-9887-4864-ADA0-20D5BEF0C988}" dt="2023-11-02T16:16:10.388" v="14" actId="1076"/>
          <ac:picMkLst>
            <pc:docMk/>
            <pc:sldMk cId="3519278903" sldId="328"/>
            <ac:picMk id="16" creationId="{CE7B18FA-11A1-AB0B-9C26-5C03FC77A468}"/>
          </ac:picMkLst>
        </pc:picChg>
        <pc:picChg chg="add mod">
          <ac:chgData name="Alice Jones" userId="6c6239ca-2f90-4fdd-a09b-79ad011f5440" providerId="ADAL" clId="{D2901982-9887-4864-ADA0-20D5BEF0C988}" dt="2023-11-02T16:16:26.016" v="20" actId="1076"/>
          <ac:picMkLst>
            <pc:docMk/>
            <pc:sldMk cId="3519278903" sldId="328"/>
            <ac:picMk id="18" creationId="{D8CF8FA7-FDC1-D23A-3CC9-8251A1A7BDBC}"/>
          </ac:picMkLst>
        </pc:picChg>
      </pc:sldChg>
      <pc:sldChg chg="addSp modSp mod modAnim">
        <pc:chgData name="Alice Jones" userId="6c6239ca-2f90-4fdd-a09b-79ad011f5440" providerId="ADAL" clId="{D2901982-9887-4864-ADA0-20D5BEF0C988}" dt="2023-11-02T15:31:11.642" v="3" actId="167"/>
        <pc:sldMkLst>
          <pc:docMk/>
          <pc:sldMk cId="1767604350" sldId="329"/>
        </pc:sldMkLst>
        <pc:spChg chg="add mod ord">
          <ac:chgData name="Alice Jones" userId="6c6239ca-2f90-4fdd-a09b-79ad011f5440" providerId="ADAL" clId="{D2901982-9887-4864-ADA0-20D5BEF0C988}" dt="2023-11-02T15:31:11.642" v="3" actId="167"/>
          <ac:spMkLst>
            <pc:docMk/>
            <pc:sldMk cId="1767604350" sldId="329"/>
            <ac:spMk id="2" creationId="{06E07261-DC9D-259B-38EB-E78B8C7C336B}"/>
          </ac:spMkLst>
        </pc:spChg>
      </pc:sldChg>
      <pc:sldChg chg="addSp modSp mod modAnim">
        <pc:chgData name="Alice Jones" userId="6c6239ca-2f90-4fdd-a09b-79ad011f5440" providerId="ADAL" clId="{D2901982-9887-4864-ADA0-20D5BEF0C988}" dt="2023-11-02T16:18:00.235" v="80" actId="14100"/>
        <pc:sldMkLst>
          <pc:docMk/>
          <pc:sldMk cId="3435890154" sldId="337"/>
        </pc:sldMkLst>
        <pc:spChg chg="add mod">
          <ac:chgData name="Alice Jones" userId="6c6239ca-2f90-4fdd-a09b-79ad011f5440" providerId="ADAL" clId="{D2901982-9887-4864-ADA0-20D5BEF0C988}" dt="2023-11-02T16:18:00.235" v="80" actId="14100"/>
          <ac:spMkLst>
            <pc:docMk/>
            <pc:sldMk cId="3435890154" sldId="337"/>
            <ac:spMk id="3" creationId="{332DF1FB-3D96-CBEF-CB10-AB2571125FBC}"/>
          </ac:spMkLst>
        </pc:spChg>
        <pc:spChg chg="add mod">
          <ac:chgData name="Alice Jones" userId="6c6239ca-2f90-4fdd-a09b-79ad011f5440" providerId="ADAL" clId="{D2901982-9887-4864-ADA0-20D5BEF0C988}" dt="2023-11-02T16:17:56.489" v="79" actId="14100"/>
          <ac:spMkLst>
            <pc:docMk/>
            <pc:sldMk cId="3435890154" sldId="337"/>
            <ac:spMk id="12" creationId="{BB4F7DB5-0E39-A4D8-CA10-49433E523BE5}"/>
          </ac:spMkLst>
        </pc:spChg>
      </pc:sldChg>
    </pc:docChg>
  </pc:docChgLst>
  <pc:docChgLst>
    <pc:chgData name="Alice Jones" userId="S::alice.jones@bumblebeeconservation.org::6c6239ca-2f90-4fdd-a09b-79ad011f5440" providerId="AD" clId="Web-{F5F81741-A592-C01B-8B55-6C86DE007BC1}"/>
    <pc:docChg chg="modSld">
      <pc:chgData name="Alice Jones" userId="S::alice.jones@bumblebeeconservation.org::6c6239ca-2f90-4fdd-a09b-79ad011f5440" providerId="AD" clId="Web-{F5F81741-A592-C01B-8B55-6C86DE007BC1}" dt="2023-11-17T15:56:05.694" v="13"/>
      <pc:docMkLst>
        <pc:docMk/>
      </pc:docMkLst>
      <pc:sldChg chg="delSp modSp delAnim">
        <pc:chgData name="Alice Jones" userId="S::alice.jones@bumblebeeconservation.org::6c6239ca-2f90-4fdd-a09b-79ad011f5440" providerId="AD" clId="Web-{F5F81741-A592-C01B-8B55-6C86DE007BC1}" dt="2023-11-17T15:55:57.663" v="11"/>
        <pc:sldMkLst>
          <pc:docMk/>
          <pc:sldMk cId="1767604350" sldId="329"/>
        </pc:sldMkLst>
        <pc:spChg chg="del topLvl">
          <ac:chgData name="Alice Jones" userId="S::alice.jones@bumblebeeconservation.org::6c6239ca-2f90-4fdd-a09b-79ad011f5440" providerId="AD" clId="Web-{F5F81741-A592-C01B-8B55-6C86DE007BC1}" dt="2023-11-17T15:55:57.663" v="11"/>
          <ac:spMkLst>
            <pc:docMk/>
            <pc:sldMk cId="1767604350" sldId="329"/>
            <ac:spMk id="4" creationId="{B50F6770-6E3A-0316-0945-0C869F5B8E1F}"/>
          </ac:spMkLst>
        </pc:spChg>
        <pc:spChg chg="del mod topLvl">
          <ac:chgData name="Alice Jones" userId="S::alice.jones@bumblebeeconservation.org::6c6239ca-2f90-4fdd-a09b-79ad011f5440" providerId="AD" clId="Web-{F5F81741-A592-C01B-8B55-6C86DE007BC1}" dt="2023-11-17T15:55:57.022" v="10"/>
          <ac:spMkLst>
            <pc:docMk/>
            <pc:sldMk cId="1767604350" sldId="329"/>
            <ac:spMk id="6" creationId="{F3A6E961-5439-71B3-A46B-51C40EE0109A}"/>
          </ac:spMkLst>
        </pc:spChg>
        <pc:grpChg chg="del">
          <ac:chgData name="Alice Jones" userId="S::alice.jones@bumblebeeconservation.org::6c6239ca-2f90-4fdd-a09b-79ad011f5440" providerId="AD" clId="Web-{F5F81741-A592-C01B-8B55-6C86DE007BC1}" dt="2023-11-17T15:55:57.022" v="10"/>
          <ac:grpSpMkLst>
            <pc:docMk/>
            <pc:sldMk cId="1767604350" sldId="329"/>
            <ac:grpSpMk id="7" creationId="{E2B261BA-4876-B9A2-03D2-DBF55677ADC5}"/>
          </ac:grpSpMkLst>
        </pc:grpChg>
      </pc:sldChg>
      <pc:sldChg chg="delSp">
        <pc:chgData name="Alice Jones" userId="S::alice.jones@bumblebeeconservation.org::6c6239ca-2f90-4fdd-a09b-79ad011f5440" providerId="AD" clId="Web-{F5F81741-A592-C01B-8B55-6C86DE007BC1}" dt="2023-11-17T15:56:05.694" v="13"/>
        <pc:sldMkLst>
          <pc:docMk/>
          <pc:sldMk cId="3435890154" sldId="337"/>
        </pc:sldMkLst>
        <pc:spChg chg="del">
          <ac:chgData name="Alice Jones" userId="S::alice.jones@bumblebeeconservation.org::6c6239ca-2f90-4fdd-a09b-79ad011f5440" providerId="AD" clId="Web-{F5F81741-A592-C01B-8B55-6C86DE007BC1}" dt="2023-11-17T15:56:04.100" v="12"/>
          <ac:spMkLst>
            <pc:docMk/>
            <pc:sldMk cId="3435890154" sldId="337"/>
            <ac:spMk id="14" creationId="{BA3CA192-FFA7-FF1A-747E-BFA8FB30DA13}"/>
          </ac:spMkLst>
        </pc:spChg>
        <pc:spChg chg="del">
          <ac:chgData name="Alice Jones" userId="S::alice.jones@bumblebeeconservation.org::6c6239ca-2f90-4fdd-a09b-79ad011f5440" providerId="AD" clId="Web-{F5F81741-A592-C01B-8B55-6C86DE007BC1}" dt="2023-11-17T15:56:05.694" v="13"/>
          <ac:spMkLst>
            <pc:docMk/>
            <pc:sldMk cId="3435890154" sldId="337"/>
            <ac:spMk id="17" creationId="{7D134885-BC0B-8E9A-FDDC-D46708CCC4DD}"/>
          </ac:spMkLst>
        </pc:spChg>
      </pc:sldChg>
      <pc:sldChg chg="modSp">
        <pc:chgData name="Alice Jones" userId="S::alice.jones@bumblebeeconservation.org::6c6239ca-2f90-4fdd-a09b-79ad011f5440" providerId="AD" clId="Web-{F5F81741-A592-C01B-8B55-6C86DE007BC1}" dt="2023-11-17T15:11:21.648" v="8" actId="20577"/>
        <pc:sldMkLst>
          <pc:docMk/>
          <pc:sldMk cId="921447478" sldId="344"/>
        </pc:sldMkLst>
        <pc:spChg chg="mod">
          <ac:chgData name="Alice Jones" userId="S::alice.jones@bumblebeeconservation.org::6c6239ca-2f90-4fdd-a09b-79ad011f5440" providerId="AD" clId="Web-{F5F81741-A592-C01B-8B55-6C86DE007BC1}" dt="2023-11-17T15:11:21.648" v="8" actId="20577"/>
          <ac:spMkLst>
            <pc:docMk/>
            <pc:sldMk cId="921447478" sldId="344"/>
            <ac:spMk id="7" creationId="{81AD3321-8169-B357-4B0D-FD493850466B}"/>
          </ac:spMkLst>
        </pc:spChg>
      </pc:sldChg>
    </pc:docChg>
  </pc:docChgLst>
  <pc:docChgLst>
    <pc:chgData name="Alice Jones" userId="S::alice.jones@bumblebeeconservation.org::6c6239ca-2f90-4fdd-a09b-79ad011f5440" providerId="AD" clId="Web-{E76CDB1A-549D-3DFF-F559-FDB099390CBA}"/>
    <pc:docChg chg="addSld modSld addSection delSection modSection">
      <pc:chgData name="Alice Jones" userId="S::alice.jones@bumblebeeconservation.org::6c6239ca-2f90-4fdd-a09b-79ad011f5440" providerId="AD" clId="Web-{E76CDB1A-549D-3DFF-F559-FDB099390CBA}" dt="2023-11-24T15:51:30.093" v="136"/>
      <pc:docMkLst>
        <pc:docMk/>
      </pc:docMkLst>
      <pc:sldChg chg="modSp">
        <pc:chgData name="Alice Jones" userId="S::alice.jones@bumblebeeconservation.org::6c6239ca-2f90-4fdd-a09b-79ad011f5440" providerId="AD" clId="Web-{E76CDB1A-549D-3DFF-F559-FDB099390CBA}" dt="2023-11-24T15:47:29.354" v="71" actId="20577"/>
        <pc:sldMkLst>
          <pc:docMk/>
          <pc:sldMk cId="1767604350" sldId="329"/>
        </pc:sldMkLst>
        <pc:spChg chg="mod">
          <ac:chgData name="Alice Jones" userId="S::alice.jones@bumblebeeconservation.org::6c6239ca-2f90-4fdd-a09b-79ad011f5440" providerId="AD" clId="Web-{E76CDB1A-549D-3DFF-F559-FDB099390CBA}" dt="2023-11-24T15:47:29.354" v="71" actId="20577"/>
          <ac:spMkLst>
            <pc:docMk/>
            <pc:sldMk cId="1767604350" sldId="329"/>
            <ac:spMk id="5" creationId="{96780B68-030D-09FD-C440-06674407FD28}"/>
          </ac:spMkLst>
        </pc:spChg>
      </pc:sldChg>
      <pc:sldChg chg="delSp modSp new">
        <pc:chgData name="Alice Jones" userId="S::alice.jones@bumblebeeconservation.org::6c6239ca-2f90-4fdd-a09b-79ad011f5440" providerId="AD" clId="Web-{E76CDB1A-549D-3DFF-F559-FDB099390CBA}" dt="2023-11-24T15:48:34.168" v="113"/>
        <pc:sldMkLst>
          <pc:docMk/>
          <pc:sldMk cId="4028815490" sldId="346"/>
        </pc:sldMkLst>
        <pc:spChg chg="del">
          <ac:chgData name="Alice Jones" userId="S::alice.jones@bumblebeeconservation.org::6c6239ca-2f90-4fdd-a09b-79ad011f5440" providerId="AD" clId="Web-{E76CDB1A-549D-3DFF-F559-FDB099390CBA}" dt="2023-11-24T15:48:34.168" v="113"/>
          <ac:spMkLst>
            <pc:docMk/>
            <pc:sldMk cId="4028815490" sldId="346"/>
            <ac:spMk id="2" creationId="{29FD60B4-C984-3B8F-DBEB-89551B2E1785}"/>
          </ac:spMkLst>
        </pc:spChg>
        <pc:spChg chg="mod">
          <ac:chgData name="Alice Jones" userId="S::alice.jones@bumblebeeconservation.org::6c6239ca-2f90-4fdd-a09b-79ad011f5440" providerId="AD" clId="Web-{E76CDB1A-549D-3DFF-F559-FDB099390CBA}" dt="2023-11-24T15:48:33.496" v="112" actId="20577"/>
          <ac:spMkLst>
            <pc:docMk/>
            <pc:sldMk cId="4028815490" sldId="346"/>
            <ac:spMk id="3" creationId="{A2ED83C6-EE8A-DEBD-DC9C-F5CEF5ADB2FF}"/>
          </ac:spMkLst>
        </pc:spChg>
      </pc:sldChg>
      <pc:sldChg chg="modSp new">
        <pc:chgData name="Alice Jones" userId="S::alice.jones@bumblebeeconservation.org::6c6239ca-2f90-4fdd-a09b-79ad011f5440" providerId="AD" clId="Web-{E76CDB1A-549D-3DFF-F559-FDB099390CBA}" dt="2023-11-24T15:51:20.859" v="134" actId="20577"/>
        <pc:sldMkLst>
          <pc:docMk/>
          <pc:sldMk cId="700970755" sldId="347"/>
        </pc:sldMkLst>
        <pc:spChg chg="mod">
          <ac:chgData name="Alice Jones" userId="S::alice.jones@bumblebeeconservation.org::6c6239ca-2f90-4fdd-a09b-79ad011f5440" providerId="AD" clId="Web-{E76CDB1A-549D-3DFF-F559-FDB099390CBA}" dt="2023-11-24T15:51:20.859" v="134" actId="20577"/>
          <ac:spMkLst>
            <pc:docMk/>
            <pc:sldMk cId="700970755" sldId="347"/>
            <ac:spMk id="3" creationId="{67AF64B8-D50F-D954-ECED-34FE82F9F4ED}"/>
          </ac:spMkLst>
        </pc:spChg>
      </pc:sldChg>
    </pc:docChg>
  </pc:docChgLst>
  <pc:docChgLst>
    <pc:chgData name="Alice Jones" userId="S::alice.jones@bumblebeeconservation.org::6c6239ca-2f90-4fdd-a09b-79ad011f5440" providerId="AD" clId="Web-{7BE89324-BB25-C95A-96E3-45041E2142D7}"/>
    <pc:docChg chg="modSld">
      <pc:chgData name="Alice Jones" userId="S::alice.jones@bumblebeeconservation.org::6c6239ca-2f90-4fdd-a09b-79ad011f5440" providerId="AD" clId="Web-{7BE89324-BB25-C95A-96E3-45041E2142D7}" dt="2023-11-23T09:46:08.598" v="502"/>
      <pc:docMkLst>
        <pc:docMk/>
      </pc:docMkLst>
      <pc:sldChg chg="modNotes">
        <pc:chgData name="Alice Jones" userId="S::alice.jones@bumblebeeconservation.org::6c6239ca-2f90-4fdd-a09b-79ad011f5440" providerId="AD" clId="Web-{7BE89324-BB25-C95A-96E3-45041E2142D7}" dt="2023-11-23T09:40:46.523" v="446"/>
        <pc:sldMkLst>
          <pc:docMk/>
          <pc:sldMk cId="516092790" sldId="326"/>
        </pc:sldMkLst>
      </pc:sldChg>
      <pc:sldChg chg="modSp modNotes">
        <pc:chgData name="Alice Jones" userId="S::alice.jones@bumblebeeconservation.org::6c6239ca-2f90-4fdd-a09b-79ad011f5440" providerId="AD" clId="Web-{7BE89324-BB25-C95A-96E3-45041E2142D7}" dt="2023-11-23T09:42:39.684" v="451"/>
        <pc:sldMkLst>
          <pc:docMk/>
          <pc:sldMk cId="3519278903" sldId="328"/>
        </pc:sldMkLst>
        <pc:spChg chg="mod">
          <ac:chgData name="Alice Jones" userId="S::alice.jones@bumblebeeconservation.org::6c6239ca-2f90-4fdd-a09b-79ad011f5440" providerId="AD" clId="Web-{7BE89324-BB25-C95A-96E3-45041E2142D7}" dt="2023-11-23T09:20:51.040" v="54" actId="1076"/>
          <ac:spMkLst>
            <pc:docMk/>
            <pc:sldMk cId="3519278903" sldId="328"/>
            <ac:spMk id="17" creationId="{3540CCAB-9600-E6D2-8F48-8FA6660687AC}"/>
          </ac:spMkLst>
        </pc:spChg>
      </pc:sldChg>
      <pc:sldChg chg="addSp delSp modSp addAnim delAnim modNotes">
        <pc:chgData name="Alice Jones" userId="S::alice.jones@bumblebeeconservation.org::6c6239ca-2f90-4fdd-a09b-79ad011f5440" providerId="AD" clId="Web-{7BE89324-BB25-C95A-96E3-45041E2142D7}" dt="2023-11-23T09:44:47.267" v="499"/>
        <pc:sldMkLst>
          <pc:docMk/>
          <pc:sldMk cId="1767604350" sldId="329"/>
        </pc:sldMkLst>
        <pc:spChg chg="del">
          <ac:chgData name="Alice Jones" userId="S::alice.jones@bumblebeeconservation.org::6c6239ca-2f90-4fdd-a09b-79ad011f5440" providerId="AD" clId="Web-{7BE89324-BB25-C95A-96E3-45041E2142D7}" dt="2023-11-23T09:31:03.438" v="208"/>
          <ac:spMkLst>
            <pc:docMk/>
            <pc:sldMk cId="1767604350" sldId="329"/>
            <ac:spMk id="3" creationId="{61F0C072-B480-1AD4-9DC6-F8CC41FC3342}"/>
          </ac:spMkLst>
        </pc:spChg>
        <pc:spChg chg="add mod">
          <ac:chgData name="Alice Jones" userId="S::alice.jones@bumblebeeconservation.org::6c6239ca-2f90-4fdd-a09b-79ad011f5440" providerId="AD" clId="Web-{7BE89324-BB25-C95A-96E3-45041E2142D7}" dt="2023-11-23T09:31:17.298" v="211" actId="20577"/>
          <ac:spMkLst>
            <pc:docMk/>
            <pc:sldMk cId="1767604350" sldId="329"/>
            <ac:spMk id="5" creationId="{96780B68-030D-09FD-C440-06674407FD28}"/>
          </ac:spMkLst>
        </pc:spChg>
        <pc:spChg chg="del">
          <ac:chgData name="Alice Jones" userId="S::alice.jones@bumblebeeconservation.org::6c6239ca-2f90-4fdd-a09b-79ad011f5440" providerId="AD" clId="Web-{7BE89324-BB25-C95A-96E3-45041E2142D7}" dt="2023-11-23T09:26:33.866" v="55"/>
          <ac:spMkLst>
            <pc:docMk/>
            <pc:sldMk cId="1767604350" sldId="329"/>
            <ac:spMk id="8" creationId="{BE218ACE-6E42-E39A-5F7B-EA185870984B}"/>
          </ac:spMkLst>
        </pc:spChg>
        <pc:spChg chg="del">
          <ac:chgData name="Alice Jones" userId="S::alice.jones@bumblebeeconservation.org::6c6239ca-2f90-4fdd-a09b-79ad011f5440" providerId="AD" clId="Web-{7BE89324-BB25-C95A-96E3-45041E2142D7}" dt="2023-11-23T09:29:41.920" v="156"/>
          <ac:spMkLst>
            <pc:docMk/>
            <pc:sldMk cId="1767604350" sldId="329"/>
            <ac:spMk id="13" creationId="{7015F70E-014A-46FD-02C5-356C7A4D10EE}"/>
          </ac:spMkLst>
        </pc:spChg>
        <pc:spChg chg="mod">
          <ac:chgData name="Alice Jones" userId="S::alice.jones@bumblebeeconservation.org::6c6239ca-2f90-4fdd-a09b-79ad011f5440" providerId="AD" clId="Web-{7BE89324-BB25-C95A-96E3-45041E2142D7}" dt="2023-11-23T09:30:41.938" v="171" actId="20577"/>
          <ac:spMkLst>
            <pc:docMk/>
            <pc:sldMk cId="1767604350" sldId="329"/>
            <ac:spMk id="14" creationId="{3AFA0859-96E2-CB19-1E59-3BBD3C435E52}"/>
          </ac:spMkLst>
        </pc:spChg>
        <pc:picChg chg="add del mod ord modCrop">
          <ac:chgData name="Alice Jones" userId="S::alice.jones@bumblebeeconservation.org::6c6239ca-2f90-4fdd-a09b-79ad011f5440" providerId="AD" clId="Web-{7BE89324-BB25-C95A-96E3-45041E2142D7}" dt="2023-11-23T09:32:07.519" v="215"/>
          <ac:picMkLst>
            <pc:docMk/>
            <pc:sldMk cId="1767604350" sldId="329"/>
            <ac:picMk id="2" creationId="{99CE19A1-A34A-DA00-B81B-D81B17248616}"/>
          </ac:picMkLst>
        </pc:picChg>
        <pc:picChg chg="del">
          <ac:chgData name="Alice Jones" userId="S::alice.jones@bumblebeeconservation.org::6c6239ca-2f90-4fdd-a09b-79ad011f5440" providerId="AD" clId="Web-{7BE89324-BB25-C95A-96E3-45041E2142D7}" dt="2023-11-23T09:26:36.491" v="56"/>
          <ac:picMkLst>
            <pc:docMk/>
            <pc:sldMk cId="1767604350" sldId="329"/>
            <ac:picMk id="12" creationId="{7463B51E-105F-57D3-9634-FCB12FFF80B9}"/>
          </ac:picMkLst>
        </pc:picChg>
      </pc:sldChg>
      <pc:sldChg chg="modSp">
        <pc:chgData name="Alice Jones" userId="S::alice.jones@bumblebeeconservation.org::6c6239ca-2f90-4fdd-a09b-79ad011f5440" providerId="AD" clId="Web-{7BE89324-BB25-C95A-96E3-45041E2142D7}" dt="2023-11-23T09:36:05.075" v="338" actId="20577"/>
        <pc:sldMkLst>
          <pc:docMk/>
          <pc:sldMk cId="3264890507" sldId="333"/>
        </pc:sldMkLst>
        <pc:spChg chg="mod">
          <ac:chgData name="Alice Jones" userId="S::alice.jones@bumblebeeconservation.org::6c6239ca-2f90-4fdd-a09b-79ad011f5440" providerId="AD" clId="Web-{7BE89324-BB25-C95A-96E3-45041E2142D7}" dt="2023-11-23T09:36:05.075" v="338" actId="20577"/>
          <ac:spMkLst>
            <pc:docMk/>
            <pc:sldMk cId="3264890507" sldId="333"/>
            <ac:spMk id="12" creationId="{267997B2-8D80-BDFE-CA82-D280BE468FEA}"/>
          </ac:spMkLst>
        </pc:spChg>
      </pc:sldChg>
      <pc:sldChg chg="addSp delSp modSp addAnim delAnim modAnim">
        <pc:chgData name="Alice Jones" userId="S::alice.jones@bumblebeeconservation.org::6c6239ca-2f90-4fdd-a09b-79ad011f5440" providerId="AD" clId="Web-{7BE89324-BB25-C95A-96E3-45041E2142D7}" dt="2023-11-23T09:39:11.676" v="373" actId="14100"/>
        <pc:sldMkLst>
          <pc:docMk/>
          <pc:sldMk cId="2244299192" sldId="335"/>
        </pc:sldMkLst>
        <pc:spChg chg="add del mod">
          <ac:chgData name="Alice Jones" userId="S::alice.jones@bumblebeeconservation.org::6c6239ca-2f90-4fdd-a09b-79ad011f5440" providerId="AD" clId="Web-{7BE89324-BB25-C95A-96E3-45041E2142D7}" dt="2023-11-23T09:35:18.308" v="322"/>
          <ac:spMkLst>
            <pc:docMk/>
            <pc:sldMk cId="2244299192" sldId="335"/>
            <ac:spMk id="3" creationId="{2B7167B2-142E-1305-706D-2334C8B92F9D}"/>
          </ac:spMkLst>
        </pc:spChg>
        <pc:spChg chg="mod">
          <ac:chgData name="Alice Jones" userId="S::alice.jones@bumblebeeconservation.org::6c6239ca-2f90-4fdd-a09b-79ad011f5440" providerId="AD" clId="Web-{7BE89324-BB25-C95A-96E3-45041E2142D7}" dt="2023-11-23T09:33:20.944" v="222" actId="1076"/>
          <ac:spMkLst>
            <pc:docMk/>
            <pc:sldMk cId="2244299192" sldId="335"/>
            <ac:spMk id="5" creationId="{B9496C96-DC62-9B13-CC5B-79E3432AC8AC}"/>
          </ac:spMkLst>
        </pc:spChg>
        <pc:spChg chg="add mod">
          <ac:chgData name="Alice Jones" userId="S::alice.jones@bumblebeeconservation.org::6c6239ca-2f90-4fdd-a09b-79ad011f5440" providerId="AD" clId="Web-{7BE89324-BB25-C95A-96E3-45041E2142D7}" dt="2023-11-23T09:39:11.676" v="373" actId="14100"/>
          <ac:spMkLst>
            <pc:docMk/>
            <pc:sldMk cId="2244299192" sldId="335"/>
            <ac:spMk id="9" creationId="{54E6770C-E51C-704C-D95D-6B959D37EF3B}"/>
          </ac:spMkLst>
        </pc:spChg>
      </pc:sldChg>
      <pc:sldChg chg="modSp modNotes">
        <pc:chgData name="Alice Jones" userId="S::alice.jones@bumblebeeconservation.org::6c6239ca-2f90-4fdd-a09b-79ad011f5440" providerId="AD" clId="Web-{7BE89324-BB25-C95A-96E3-45041E2142D7}" dt="2023-11-23T09:45:58.129" v="501"/>
        <pc:sldMkLst>
          <pc:docMk/>
          <pc:sldMk cId="2586432752" sldId="336"/>
        </pc:sldMkLst>
        <pc:spChg chg="mod">
          <ac:chgData name="Alice Jones" userId="S::alice.jones@bumblebeeconservation.org::6c6239ca-2f90-4fdd-a09b-79ad011f5440" providerId="AD" clId="Web-{7BE89324-BB25-C95A-96E3-45041E2142D7}" dt="2023-11-23T09:34:22.384" v="308" actId="1076"/>
          <ac:spMkLst>
            <pc:docMk/>
            <pc:sldMk cId="2586432752" sldId="336"/>
            <ac:spMk id="2" creationId="{7D30B643-C84D-C371-076C-46A63965FB85}"/>
          </ac:spMkLst>
        </pc:spChg>
      </pc:sldChg>
      <pc:sldChg chg="modSp modNotes">
        <pc:chgData name="Alice Jones" userId="S::alice.jones@bumblebeeconservation.org::6c6239ca-2f90-4fdd-a09b-79ad011f5440" providerId="AD" clId="Web-{7BE89324-BB25-C95A-96E3-45041E2142D7}" dt="2023-11-23T09:46:08.598" v="502"/>
        <pc:sldMkLst>
          <pc:docMk/>
          <pc:sldMk cId="3435890154" sldId="337"/>
        </pc:sldMkLst>
        <pc:spChg chg="mod">
          <ac:chgData name="Alice Jones" userId="S::alice.jones@bumblebeeconservation.org::6c6239ca-2f90-4fdd-a09b-79ad011f5440" providerId="AD" clId="Web-{7BE89324-BB25-C95A-96E3-45041E2142D7}" dt="2023-11-23T09:34:54.744" v="317" actId="20577"/>
          <ac:spMkLst>
            <pc:docMk/>
            <pc:sldMk cId="3435890154" sldId="337"/>
            <ac:spMk id="6" creationId="{0EA697DC-B493-EF29-AF27-70318F790E9D}"/>
          </ac:spMkLst>
        </pc:spChg>
      </pc:sldChg>
      <pc:sldChg chg="modSp">
        <pc:chgData name="Alice Jones" userId="S::alice.jones@bumblebeeconservation.org::6c6239ca-2f90-4fdd-a09b-79ad011f5440" providerId="AD" clId="Web-{7BE89324-BB25-C95A-96E3-45041E2142D7}" dt="2023-11-23T09:35:35.105" v="327" actId="20577"/>
        <pc:sldMkLst>
          <pc:docMk/>
          <pc:sldMk cId="2965538512" sldId="338"/>
        </pc:sldMkLst>
        <pc:spChg chg="mod">
          <ac:chgData name="Alice Jones" userId="S::alice.jones@bumblebeeconservation.org::6c6239ca-2f90-4fdd-a09b-79ad011f5440" providerId="AD" clId="Web-{7BE89324-BB25-C95A-96E3-45041E2142D7}" dt="2023-11-23T09:35:35.105" v="327" actId="20577"/>
          <ac:spMkLst>
            <pc:docMk/>
            <pc:sldMk cId="2965538512" sldId="338"/>
            <ac:spMk id="2" creationId="{DAF0E04F-C4D5-C572-40A0-3D719802CB57}"/>
          </ac:spMkLst>
        </pc:spChg>
      </pc:sldChg>
      <pc:sldChg chg="modNotes">
        <pc:chgData name="Alice Jones" userId="S::alice.jones@bumblebeeconservation.org::6c6239ca-2f90-4fdd-a09b-79ad011f5440" providerId="AD" clId="Web-{7BE89324-BB25-C95A-96E3-45041E2142D7}" dt="2023-11-23T09:43:54.562" v="494"/>
        <pc:sldMkLst>
          <pc:docMk/>
          <pc:sldMk cId="921447478" sldId="344"/>
        </pc:sldMkLst>
      </pc:sldChg>
      <pc:sldChg chg="modSp">
        <pc:chgData name="Alice Jones" userId="S::alice.jones@bumblebeeconservation.org::6c6239ca-2f90-4fdd-a09b-79ad011f5440" providerId="AD" clId="Web-{7BE89324-BB25-C95A-96E3-45041E2142D7}" dt="2023-11-23T09:20:31.618" v="52" actId="1076"/>
        <pc:sldMkLst>
          <pc:docMk/>
          <pc:sldMk cId="574323784" sldId="345"/>
        </pc:sldMkLst>
        <pc:spChg chg="mod">
          <ac:chgData name="Alice Jones" userId="S::alice.jones@bumblebeeconservation.org::6c6239ca-2f90-4fdd-a09b-79ad011f5440" providerId="AD" clId="Web-{7BE89324-BB25-C95A-96E3-45041E2142D7}" dt="2023-11-23T09:19:36.756" v="51" actId="20577"/>
          <ac:spMkLst>
            <pc:docMk/>
            <pc:sldMk cId="574323784" sldId="345"/>
            <ac:spMk id="8" creationId="{10EE7F10-259D-0B3A-8A39-2377750B4C96}"/>
          </ac:spMkLst>
        </pc:spChg>
        <pc:spChg chg="mod">
          <ac:chgData name="Alice Jones" userId="S::alice.jones@bumblebeeconservation.org::6c6239ca-2f90-4fdd-a09b-79ad011f5440" providerId="AD" clId="Web-{7BE89324-BB25-C95A-96E3-45041E2142D7}" dt="2023-11-23T09:20:31.618" v="52" actId="1076"/>
          <ac:spMkLst>
            <pc:docMk/>
            <pc:sldMk cId="574323784" sldId="345"/>
            <ac:spMk id="15" creationId="{63CE5B19-ADA9-E392-B490-06CF507434FC}"/>
          </ac:spMkLst>
        </pc:spChg>
      </pc:sldChg>
    </pc:docChg>
  </pc:docChgLst>
  <pc:docChgLst>
    <pc:chgData name="Alice Jones" userId="S::alice.jones@bumblebeeconservation.org::6c6239ca-2f90-4fdd-a09b-79ad011f5440" providerId="AD" clId="Web-{609DCEEE-5E3B-72D7-26E2-0288BBDEAA3B}"/>
    <pc:docChg chg="delSld">
      <pc:chgData name="Alice Jones" userId="S::alice.jones@bumblebeeconservation.org::6c6239ca-2f90-4fdd-a09b-79ad011f5440" providerId="AD" clId="Web-{609DCEEE-5E3B-72D7-26E2-0288BBDEAA3B}" dt="2023-11-23T11:52:22.476" v="0"/>
      <pc:docMkLst>
        <pc:docMk/>
      </pc:docMkLst>
      <pc:sldChg chg="del">
        <pc:chgData name="Alice Jones" userId="S::alice.jones@bumblebeeconservation.org::6c6239ca-2f90-4fdd-a09b-79ad011f5440" providerId="AD" clId="Web-{609DCEEE-5E3B-72D7-26E2-0288BBDEAA3B}" dt="2023-11-23T11:52:22.476" v="0"/>
        <pc:sldMkLst>
          <pc:docMk/>
          <pc:sldMk cId="3140976531" sldId="267"/>
        </pc:sldMkLst>
      </pc:sldChg>
    </pc:docChg>
  </pc:docChgLst>
  <pc:docChgLst>
    <pc:chgData name="Alice Jones" userId="S::alice.jones@bumblebeeconservation.org::6c6239ca-2f90-4fdd-a09b-79ad011f5440" providerId="AD" clId="Web-{858B36DC-10F6-6C31-3824-78F552C9865B}"/>
    <pc:docChg chg="addSld modSld sldOrd">
      <pc:chgData name="Alice Jones" userId="S::alice.jones@bumblebeeconservation.org::6c6239ca-2f90-4fdd-a09b-79ad011f5440" providerId="AD" clId="Web-{858B36DC-10F6-6C31-3824-78F552C9865B}" dt="2023-11-03T15:51:31.739" v="365"/>
      <pc:docMkLst>
        <pc:docMk/>
      </pc:docMkLst>
      <pc:sldChg chg="modSp modNotes">
        <pc:chgData name="Alice Jones" userId="S::alice.jones@bumblebeeconservation.org::6c6239ca-2f90-4fdd-a09b-79ad011f5440" providerId="AD" clId="Web-{858B36DC-10F6-6C31-3824-78F552C9865B}" dt="2023-11-03T15:51:14.472" v="344" actId="1076"/>
        <pc:sldMkLst>
          <pc:docMk/>
          <pc:sldMk cId="516092790" sldId="326"/>
        </pc:sldMkLst>
        <pc:spChg chg="mod">
          <ac:chgData name="Alice Jones" userId="S::alice.jones@bumblebeeconservation.org::6c6239ca-2f90-4fdd-a09b-79ad011f5440" providerId="AD" clId="Web-{858B36DC-10F6-6C31-3824-78F552C9865B}" dt="2023-11-03T15:51:14.472" v="344" actId="1076"/>
          <ac:spMkLst>
            <pc:docMk/>
            <pc:sldMk cId="516092790" sldId="326"/>
            <ac:spMk id="4" creationId="{74394031-2473-17FB-8B76-DD91D43C2583}"/>
          </ac:spMkLst>
        </pc:spChg>
      </pc:sldChg>
      <pc:sldChg chg="delSp modSp ord addAnim delAnim modAnim">
        <pc:chgData name="Alice Jones" userId="S::alice.jones@bumblebeeconservation.org::6c6239ca-2f90-4fdd-a09b-79ad011f5440" providerId="AD" clId="Web-{858B36DC-10F6-6C31-3824-78F552C9865B}" dt="2023-11-03T15:49:12.336" v="325"/>
        <pc:sldMkLst>
          <pc:docMk/>
          <pc:sldMk cId="3519278903" sldId="328"/>
        </pc:sldMkLst>
        <pc:spChg chg="mod">
          <ac:chgData name="Alice Jones" userId="S::alice.jones@bumblebeeconservation.org::6c6239ca-2f90-4fdd-a09b-79ad011f5440" providerId="AD" clId="Web-{858B36DC-10F6-6C31-3824-78F552C9865B}" dt="2023-11-03T15:32:08.171" v="261" actId="1076"/>
          <ac:spMkLst>
            <pc:docMk/>
            <pc:sldMk cId="3519278903" sldId="328"/>
            <ac:spMk id="17" creationId="{3540CCAB-9600-E6D2-8F48-8FA6660687AC}"/>
          </ac:spMkLst>
        </pc:spChg>
        <pc:grpChg chg="del">
          <ac:chgData name="Alice Jones" userId="S::alice.jones@bumblebeeconservation.org::6c6239ca-2f90-4fdd-a09b-79ad011f5440" providerId="AD" clId="Web-{858B36DC-10F6-6C31-3824-78F552C9865B}" dt="2023-11-03T15:32:03.795" v="259"/>
          <ac:grpSpMkLst>
            <pc:docMk/>
            <pc:sldMk cId="3519278903" sldId="328"/>
            <ac:grpSpMk id="20" creationId="{1334A278-A086-3A6B-D704-1BE776466307}"/>
          </ac:grpSpMkLst>
        </pc:grpChg>
      </pc:sldChg>
      <pc:sldChg chg="modSp">
        <pc:chgData name="Alice Jones" userId="S::alice.jones@bumblebeeconservation.org::6c6239ca-2f90-4fdd-a09b-79ad011f5440" providerId="AD" clId="Web-{858B36DC-10F6-6C31-3824-78F552C9865B}" dt="2023-11-03T15:49:42.245" v="329" actId="20577"/>
        <pc:sldMkLst>
          <pc:docMk/>
          <pc:sldMk cId="1767604350" sldId="329"/>
        </pc:sldMkLst>
        <pc:spChg chg="mod">
          <ac:chgData name="Alice Jones" userId="S::alice.jones@bumblebeeconservation.org::6c6239ca-2f90-4fdd-a09b-79ad011f5440" providerId="AD" clId="Web-{858B36DC-10F6-6C31-3824-78F552C9865B}" dt="2023-11-03T15:49:42.245" v="329" actId="20577"/>
          <ac:spMkLst>
            <pc:docMk/>
            <pc:sldMk cId="1767604350" sldId="329"/>
            <ac:spMk id="13" creationId="{7015F70E-014A-46FD-02C5-356C7A4D10EE}"/>
          </ac:spMkLst>
        </pc:spChg>
      </pc:sldChg>
      <pc:sldChg chg="modSp">
        <pc:chgData name="Alice Jones" userId="S::alice.jones@bumblebeeconservation.org::6c6239ca-2f90-4fdd-a09b-79ad011f5440" providerId="AD" clId="Web-{858B36DC-10F6-6C31-3824-78F552C9865B}" dt="2023-11-03T15:20:27.283" v="71"/>
        <pc:sldMkLst>
          <pc:docMk/>
          <pc:sldMk cId="3264890507" sldId="333"/>
        </pc:sldMkLst>
        <pc:cxnChg chg="mod">
          <ac:chgData name="Alice Jones" userId="S::alice.jones@bumblebeeconservation.org::6c6239ca-2f90-4fdd-a09b-79ad011f5440" providerId="AD" clId="Web-{858B36DC-10F6-6C31-3824-78F552C9865B}" dt="2023-11-03T15:20:27.283" v="71"/>
          <ac:cxnSpMkLst>
            <pc:docMk/>
            <pc:sldMk cId="3264890507" sldId="333"/>
            <ac:cxnSpMk id="26" creationId="{BA4EF2D6-D236-9D47-C1DA-95F2E3E1D145}"/>
          </ac:cxnSpMkLst>
        </pc:cxnChg>
      </pc:sldChg>
      <pc:sldChg chg="modSp">
        <pc:chgData name="Alice Jones" userId="S::alice.jones@bumblebeeconservation.org::6c6239ca-2f90-4fdd-a09b-79ad011f5440" providerId="AD" clId="Web-{858B36DC-10F6-6C31-3824-78F552C9865B}" dt="2023-11-03T15:20:16.032" v="70"/>
        <pc:sldMkLst>
          <pc:docMk/>
          <pc:sldMk cId="2244299192" sldId="335"/>
        </pc:sldMkLst>
        <pc:cxnChg chg="mod">
          <ac:chgData name="Alice Jones" userId="S::alice.jones@bumblebeeconservation.org::6c6239ca-2f90-4fdd-a09b-79ad011f5440" providerId="AD" clId="Web-{858B36DC-10F6-6C31-3824-78F552C9865B}" dt="2023-11-03T15:20:16.032" v="70"/>
          <ac:cxnSpMkLst>
            <pc:docMk/>
            <pc:sldMk cId="2244299192" sldId="335"/>
            <ac:cxnSpMk id="6" creationId="{1305B5B2-AD5D-06DE-CD09-9426DD57C814}"/>
          </ac:cxnSpMkLst>
        </pc:cxnChg>
      </pc:sldChg>
      <pc:sldChg chg="modSp">
        <pc:chgData name="Alice Jones" userId="S::alice.jones@bumblebeeconservation.org::6c6239ca-2f90-4fdd-a09b-79ad011f5440" providerId="AD" clId="Web-{858B36DC-10F6-6C31-3824-78F552C9865B}" dt="2023-11-03T15:20:08.500" v="69"/>
        <pc:sldMkLst>
          <pc:docMk/>
          <pc:sldMk cId="2586432752" sldId="336"/>
        </pc:sldMkLst>
        <pc:cxnChg chg="mod">
          <ac:chgData name="Alice Jones" userId="S::alice.jones@bumblebeeconservation.org::6c6239ca-2f90-4fdd-a09b-79ad011f5440" providerId="AD" clId="Web-{858B36DC-10F6-6C31-3824-78F552C9865B}" dt="2023-11-03T15:20:08.500" v="69"/>
          <ac:cxnSpMkLst>
            <pc:docMk/>
            <pc:sldMk cId="2586432752" sldId="336"/>
            <ac:cxnSpMk id="3" creationId="{91DFEDB6-0AFD-D793-CB4E-65A56AFA7715}"/>
          </ac:cxnSpMkLst>
        </pc:cxnChg>
      </pc:sldChg>
      <pc:sldChg chg="delSp modSp addAnim delAnim">
        <pc:chgData name="Alice Jones" userId="S::alice.jones@bumblebeeconservation.org::6c6239ca-2f90-4fdd-a09b-79ad011f5440" providerId="AD" clId="Web-{858B36DC-10F6-6C31-3824-78F552C9865B}" dt="2023-11-03T15:19:56.374" v="68"/>
        <pc:sldMkLst>
          <pc:docMk/>
          <pc:sldMk cId="3435890154" sldId="337"/>
        </pc:sldMkLst>
        <pc:spChg chg="mod">
          <ac:chgData name="Alice Jones" userId="S::alice.jones@bumblebeeconservation.org::6c6239ca-2f90-4fdd-a09b-79ad011f5440" providerId="AD" clId="Web-{858B36DC-10F6-6C31-3824-78F552C9865B}" dt="2023-11-03T15:19:56.374" v="68"/>
          <ac:spMkLst>
            <pc:docMk/>
            <pc:sldMk cId="3435890154" sldId="337"/>
            <ac:spMk id="2" creationId="{42984513-F4AC-C602-0F24-82A02E6532FD}"/>
          </ac:spMkLst>
        </pc:spChg>
        <pc:spChg chg="mod">
          <ac:chgData name="Alice Jones" userId="S::alice.jones@bumblebeeconservation.org::6c6239ca-2f90-4fdd-a09b-79ad011f5440" providerId="AD" clId="Web-{858B36DC-10F6-6C31-3824-78F552C9865B}" dt="2023-11-03T15:17:44.159" v="0" actId="1076"/>
          <ac:spMkLst>
            <pc:docMk/>
            <pc:sldMk cId="3435890154" sldId="337"/>
            <ac:spMk id="14" creationId="{BA3CA192-FFA7-FF1A-747E-BFA8FB30DA13}"/>
          </ac:spMkLst>
        </pc:spChg>
        <pc:spChg chg="mod">
          <ac:chgData name="Alice Jones" userId="S::alice.jones@bumblebeeconservation.org::6c6239ca-2f90-4fdd-a09b-79ad011f5440" providerId="AD" clId="Web-{858B36DC-10F6-6C31-3824-78F552C9865B}" dt="2023-11-03T15:18:06.411" v="48" actId="1076"/>
          <ac:spMkLst>
            <pc:docMk/>
            <pc:sldMk cId="3435890154" sldId="337"/>
            <ac:spMk id="17" creationId="{7D134885-BC0B-8E9A-FDDC-D46708CCC4DD}"/>
          </ac:spMkLst>
        </pc:spChg>
        <pc:cxnChg chg="mod">
          <ac:chgData name="Alice Jones" userId="S::alice.jones@bumblebeeconservation.org::6c6239ca-2f90-4fdd-a09b-79ad011f5440" providerId="AD" clId="Web-{858B36DC-10F6-6C31-3824-78F552C9865B}" dt="2023-11-03T15:19:25.856" v="64"/>
          <ac:cxnSpMkLst>
            <pc:docMk/>
            <pc:sldMk cId="3435890154" sldId="337"/>
            <ac:cxnSpMk id="9" creationId="{9D611C46-DAAD-4B3A-2EC9-82F4C9F30143}"/>
          </ac:cxnSpMkLst>
        </pc:cxnChg>
        <pc:cxnChg chg="mod">
          <ac:chgData name="Alice Jones" userId="S::alice.jones@bumblebeeconservation.org::6c6239ca-2f90-4fdd-a09b-79ad011f5440" providerId="AD" clId="Web-{858B36DC-10F6-6C31-3824-78F552C9865B}" dt="2023-11-03T15:19:38.122" v="65"/>
          <ac:cxnSpMkLst>
            <pc:docMk/>
            <pc:sldMk cId="3435890154" sldId="337"/>
            <ac:cxnSpMk id="10" creationId="{1CCAE5A0-652A-3309-813E-31AA5B4A6168}"/>
          </ac:cxnSpMkLst>
        </pc:cxnChg>
        <pc:cxnChg chg="mod">
          <ac:chgData name="Alice Jones" userId="S::alice.jones@bumblebeeconservation.org::6c6239ca-2f90-4fdd-a09b-79ad011f5440" providerId="AD" clId="Web-{858B36DC-10F6-6C31-3824-78F552C9865B}" dt="2023-11-03T15:19:42.966" v="66"/>
          <ac:cxnSpMkLst>
            <pc:docMk/>
            <pc:sldMk cId="3435890154" sldId="337"/>
            <ac:cxnSpMk id="11" creationId="{695A70EE-14BD-8C5D-ABF3-916839A8F513}"/>
          </ac:cxnSpMkLst>
        </pc:cxnChg>
        <pc:cxnChg chg="del mod">
          <ac:chgData name="Alice Jones" userId="S::alice.jones@bumblebeeconservation.org::6c6239ca-2f90-4fdd-a09b-79ad011f5440" providerId="AD" clId="Web-{858B36DC-10F6-6C31-3824-78F552C9865B}" dt="2023-11-03T15:18:48.634" v="56"/>
          <ac:cxnSpMkLst>
            <pc:docMk/>
            <pc:sldMk cId="3435890154" sldId="337"/>
            <ac:cxnSpMk id="15" creationId="{F6C576C3-B70C-7F00-03AC-019F07CAA2FC}"/>
          </ac:cxnSpMkLst>
        </pc:cxnChg>
      </pc:sldChg>
      <pc:sldChg chg="modSp">
        <pc:chgData name="Alice Jones" userId="S::alice.jones@bumblebeeconservation.org::6c6239ca-2f90-4fdd-a09b-79ad011f5440" providerId="AD" clId="Web-{858B36DC-10F6-6C31-3824-78F552C9865B}" dt="2023-11-03T15:22:38.716" v="100" actId="1076"/>
        <pc:sldMkLst>
          <pc:docMk/>
          <pc:sldMk cId="887457451" sldId="342"/>
        </pc:sldMkLst>
        <pc:spChg chg="mod">
          <ac:chgData name="Alice Jones" userId="S::alice.jones@bumblebeeconservation.org::6c6239ca-2f90-4fdd-a09b-79ad011f5440" providerId="AD" clId="Web-{858B36DC-10F6-6C31-3824-78F552C9865B}" dt="2023-11-03T15:22:22.371" v="94" actId="1076"/>
          <ac:spMkLst>
            <pc:docMk/>
            <pc:sldMk cId="887457451" sldId="342"/>
            <ac:spMk id="2" creationId="{A3AB38F2-B907-593E-F49B-C262318E8377}"/>
          </ac:spMkLst>
        </pc:spChg>
        <pc:spChg chg="mod">
          <ac:chgData name="Alice Jones" userId="S::alice.jones@bumblebeeconservation.org::6c6239ca-2f90-4fdd-a09b-79ad011f5440" providerId="AD" clId="Web-{858B36DC-10F6-6C31-3824-78F552C9865B}" dt="2023-11-03T15:21:46.368" v="85" actId="1076"/>
          <ac:spMkLst>
            <pc:docMk/>
            <pc:sldMk cId="887457451" sldId="342"/>
            <ac:spMk id="3" creationId="{C9D1B4BC-57A7-BED6-4F09-D472A5B39242}"/>
          </ac:spMkLst>
        </pc:spChg>
        <pc:spChg chg="mod">
          <ac:chgData name="Alice Jones" userId="S::alice.jones@bumblebeeconservation.org::6c6239ca-2f90-4fdd-a09b-79ad011f5440" providerId="AD" clId="Web-{858B36DC-10F6-6C31-3824-78F552C9865B}" dt="2023-11-03T15:22:38.716" v="100" actId="1076"/>
          <ac:spMkLst>
            <pc:docMk/>
            <pc:sldMk cId="887457451" sldId="342"/>
            <ac:spMk id="10" creationId="{73C8115F-3FB4-1820-6B97-396C98614580}"/>
          </ac:spMkLst>
        </pc:spChg>
        <pc:spChg chg="mod">
          <ac:chgData name="Alice Jones" userId="S::alice.jones@bumblebeeconservation.org::6c6239ca-2f90-4fdd-a09b-79ad011f5440" providerId="AD" clId="Web-{858B36DC-10F6-6C31-3824-78F552C9865B}" dt="2023-11-03T15:21:24.084" v="81"/>
          <ac:spMkLst>
            <pc:docMk/>
            <pc:sldMk cId="887457451" sldId="342"/>
            <ac:spMk id="31" creationId="{0810B622-8775-AD70-9DA1-6365D02E330F}"/>
          </ac:spMkLst>
        </pc:spChg>
        <pc:cxnChg chg="mod">
          <ac:chgData name="Alice Jones" userId="S::alice.jones@bumblebeeconservation.org::6c6239ca-2f90-4fdd-a09b-79ad011f5440" providerId="AD" clId="Web-{858B36DC-10F6-6C31-3824-78F552C9865B}" dt="2023-11-03T15:22:20.120" v="93" actId="14100"/>
          <ac:cxnSpMkLst>
            <pc:docMk/>
            <pc:sldMk cId="887457451" sldId="342"/>
            <ac:cxnSpMk id="6" creationId="{3F6AA23B-8DF1-C9B1-FAE1-E76077BBF671}"/>
          </ac:cxnSpMkLst>
        </pc:cxnChg>
        <pc:cxnChg chg="mod">
          <ac:chgData name="Alice Jones" userId="S::alice.jones@bumblebeeconservation.org::6c6239ca-2f90-4fdd-a09b-79ad011f5440" providerId="AD" clId="Web-{858B36DC-10F6-6C31-3824-78F552C9865B}" dt="2023-11-03T15:21:11.083" v="77"/>
          <ac:cxnSpMkLst>
            <pc:docMk/>
            <pc:sldMk cId="887457451" sldId="342"/>
            <ac:cxnSpMk id="14" creationId="{C8C7800A-45C4-DF32-53FB-06AE9E0ADB25}"/>
          </ac:cxnSpMkLst>
        </pc:cxnChg>
        <pc:cxnChg chg="mod">
          <ac:chgData name="Alice Jones" userId="S::alice.jones@bumblebeeconservation.org::6c6239ca-2f90-4fdd-a09b-79ad011f5440" providerId="AD" clId="Web-{858B36DC-10F6-6C31-3824-78F552C9865B}" dt="2023-11-03T15:21:17.303" v="79"/>
          <ac:cxnSpMkLst>
            <pc:docMk/>
            <pc:sldMk cId="887457451" sldId="342"/>
            <ac:cxnSpMk id="15" creationId="{86307F75-F194-73E8-F6C5-CC563562595F}"/>
          </ac:cxnSpMkLst>
        </pc:cxnChg>
        <pc:cxnChg chg="mod">
          <ac:chgData name="Alice Jones" userId="S::alice.jones@bumblebeeconservation.org::6c6239ca-2f90-4fdd-a09b-79ad011f5440" providerId="AD" clId="Web-{858B36DC-10F6-6C31-3824-78F552C9865B}" dt="2023-11-03T15:21:57.947" v="88"/>
          <ac:cxnSpMkLst>
            <pc:docMk/>
            <pc:sldMk cId="887457451" sldId="342"/>
            <ac:cxnSpMk id="19" creationId="{6369FA69-6146-7957-E65D-A71F71EE77C7}"/>
          </ac:cxnSpMkLst>
        </pc:cxnChg>
        <pc:cxnChg chg="mod">
          <ac:chgData name="Alice Jones" userId="S::alice.jones@bumblebeeconservation.org::6c6239ca-2f90-4fdd-a09b-79ad011f5440" providerId="AD" clId="Web-{858B36DC-10F6-6C31-3824-78F552C9865B}" dt="2023-11-03T15:21:29.366" v="82"/>
          <ac:cxnSpMkLst>
            <pc:docMk/>
            <pc:sldMk cId="887457451" sldId="342"/>
            <ac:cxnSpMk id="21" creationId="{14692CCA-B074-911B-C6F5-34E46913E2AB}"/>
          </ac:cxnSpMkLst>
        </pc:cxnChg>
        <pc:cxnChg chg="mod">
          <ac:chgData name="Alice Jones" userId="S::alice.jones@bumblebeeconservation.org::6c6239ca-2f90-4fdd-a09b-79ad011f5440" providerId="AD" clId="Web-{858B36DC-10F6-6C31-3824-78F552C9865B}" dt="2023-11-03T15:22:08.323" v="90"/>
          <ac:cxnSpMkLst>
            <pc:docMk/>
            <pc:sldMk cId="887457451" sldId="342"/>
            <ac:cxnSpMk id="23" creationId="{7E2FAE8D-F6C3-A400-41F8-3C29CDB1C7EF}"/>
          </ac:cxnSpMkLst>
        </pc:cxnChg>
        <pc:cxnChg chg="mod">
          <ac:chgData name="Alice Jones" userId="S::alice.jones@bumblebeeconservation.org::6c6239ca-2f90-4fdd-a09b-79ad011f5440" providerId="AD" clId="Web-{858B36DC-10F6-6C31-3824-78F552C9865B}" dt="2023-11-03T15:22:13.120" v="91" actId="14100"/>
          <ac:cxnSpMkLst>
            <pc:docMk/>
            <pc:sldMk cId="887457451" sldId="342"/>
            <ac:cxnSpMk id="25" creationId="{60DFE4D5-904E-8B8A-AB42-340AD2E5C9EC}"/>
          </ac:cxnSpMkLst>
        </pc:cxnChg>
        <pc:cxnChg chg="mod">
          <ac:chgData name="Alice Jones" userId="S::alice.jones@bumblebeeconservation.org::6c6239ca-2f90-4fdd-a09b-79ad011f5440" providerId="AD" clId="Web-{858B36DC-10F6-6C31-3824-78F552C9865B}" dt="2023-11-03T15:20:58.598" v="75"/>
          <ac:cxnSpMkLst>
            <pc:docMk/>
            <pc:sldMk cId="887457451" sldId="342"/>
            <ac:cxnSpMk id="26" creationId="{BA4EF2D6-D236-9D47-C1DA-95F2E3E1D145}"/>
          </ac:cxnSpMkLst>
        </pc:cxnChg>
        <pc:cxnChg chg="mod">
          <ac:chgData name="Alice Jones" userId="S::alice.jones@bumblebeeconservation.org::6c6239ca-2f90-4fdd-a09b-79ad011f5440" providerId="AD" clId="Web-{858B36DC-10F6-6C31-3824-78F552C9865B}" dt="2023-11-03T15:22:36.809" v="99" actId="14100"/>
          <ac:cxnSpMkLst>
            <pc:docMk/>
            <pc:sldMk cId="887457451" sldId="342"/>
            <ac:cxnSpMk id="28" creationId="{B055E84A-DE45-0F9F-68D2-2C7E68E68248}"/>
          </ac:cxnSpMkLst>
        </pc:cxnChg>
        <pc:cxnChg chg="mod">
          <ac:chgData name="Alice Jones" userId="S::alice.jones@bumblebeeconservation.org::6c6239ca-2f90-4fdd-a09b-79ad011f5440" providerId="AD" clId="Web-{858B36DC-10F6-6C31-3824-78F552C9865B}" dt="2023-11-03T15:21:44.461" v="84" actId="14100"/>
          <ac:cxnSpMkLst>
            <pc:docMk/>
            <pc:sldMk cId="887457451" sldId="342"/>
            <ac:cxnSpMk id="33" creationId="{D0A01305-5163-64EE-FF2F-9945CE9EB013}"/>
          </ac:cxnSpMkLst>
        </pc:cxnChg>
      </pc:sldChg>
      <pc:sldChg chg="modSp">
        <pc:chgData name="Alice Jones" userId="S::alice.jones@bumblebeeconservation.org::6c6239ca-2f90-4fdd-a09b-79ad011f5440" providerId="AD" clId="Web-{858B36DC-10F6-6C31-3824-78F552C9865B}" dt="2023-11-03T15:20:46.081" v="74"/>
        <pc:sldMkLst>
          <pc:docMk/>
          <pc:sldMk cId="3055366302" sldId="343"/>
        </pc:sldMkLst>
        <pc:cxnChg chg="mod">
          <ac:chgData name="Alice Jones" userId="S::alice.jones@bumblebeeconservation.org::6c6239ca-2f90-4fdd-a09b-79ad011f5440" providerId="AD" clId="Web-{858B36DC-10F6-6C31-3824-78F552C9865B}" dt="2023-11-03T15:20:40.815" v="73"/>
          <ac:cxnSpMkLst>
            <pc:docMk/>
            <pc:sldMk cId="3055366302" sldId="343"/>
            <ac:cxnSpMk id="6" creationId="{CB9F8350-1F26-03B8-466F-06B6F5291ABF}"/>
          </ac:cxnSpMkLst>
        </pc:cxnChg>
        <pc:cxnChg chg="mod">
          <ac:chgData name="Alice Jones" userId="S::alice.jones@bumblebeeconservation.org::6c6239ca-2f90-4fdd-a09b-79ad011f5440" providerId="AD" clId="Web-{858B36DC-10F6-6C31-3824-78F552C9865B}" dt="2023-11-03T15:20:46.081" v="74"/>
          <ac:cxnSpMkLst>
            <pc:docMk/>
            <pc:sldMk cId="3055366302" sldId="343"/>
            <ac:cxnSpMk id="10" creationId="{DD40A373-56F1-8019-B0A2-8B49F566666A}"/>
          </ac:cxnSpMkLst>
        </pc:cxnChg>
        <pc:cxnChg chg="mod">
          <ac:chgData name="Alice Jones" userId="S::alice.jones@bumblebeeconservation.org::6c6239ca-2f90-4fdd-a09b-79ad011f5440" providerId="AD" clId="Web-{858B36DC-10F6-6C31-3824-78F552C9865B}" dt="2023-11-03T15:20:35.330" v="72"/>
          <ac:cxnSpMkLst>
            <pc:docMk/>
            <pc:sldMk cId="3055366302" sldId="343"/>
            <ac:cxnSpMk id="26" creationId="{BA4EF2D6-D236-9D47-C1DA-95F2E3E1D145}"/>
          </ac:cxnSpMkLst>
        </pc:cxnChg>
      </pc:sldChg>
      <pc:sldChg chg="addSp delSp modSp new ord modNotes">
        <pc:chgData name="Alice Jones" userId="S::alice.jones@bumblebeeconservation.org::6c6239ca-2f90-4fdd-a09b-79ad011f5440" providerId="AD" clId="Web-{858B36DC-10F6-6C31-3824-78F552C9865B}" dt="2023-11-03T15:51:31.739" v="365"/>
        <pc:sldMkLst>
          <pc:docMk/>
          <pc:sldMk cId="921447478" sldId="344"/>
        </pc:sldMkLst>
        <pc:spChg chg="del">
          <ac:chgData name="Alice Jones" userId="S::alice.jones@bumblebeeconservation.org::6c6239ca-2f90-4fdd-a09b-79ad011f5440" providerId="AD" clId="Web-{858B36DC-10F6-6C31-3824-78F552C9865B}" dt="2023-11-03T15:28:38.840" v="227"/>
          <ac:spMkLst>
            <pc:docMk/>
            <pc:sldMk cId="921447478" sldId="344"/>
            <ac:spMk id="2" creationId="{8525E159-AF87-AAAD-7685-7F2292B510FB}"/>
          </ac:spMkLst>
        </pc:spChg>
        <pc:spChg chg="del">
          <ac:chgData name="Alice Jones" userId="S::alice.jones@bumblebeeconservation.org::6c6239ca-2f90-4fdd-a09b-79ad011f5440" providerId="AD" clId="Web-{858B36DC-10F6-6C31-3824-78F552C9865B}" dt="2023-11-03T15:28:39.544" v="228"/>
          <ac:spMkLst>
            <pc:docMk/>
            <pc:sldMk cId="921447478" sldId="344"/>
            <ac:spMk id="3" creationId="{8230F120-5305-0A4E-43EF-4A3BA3EE83AA}"/>
          </ac:spMkLst>
        </pc:spChg>
        <pc:spChg chg="add del mod">
          <ac:chgData name="Alice Jones" userId="S::alice.jones@bumblebeeconservation.org::6c6239ca-2f90-4fdd-a09b-79ad011f5440" providerId="AD" clId="Web-{858B36DC-10F6-6C31-3824-78F552C9865B}" dt="2023-11-03T15:28:59.561" v="240"/>
          <ac:spMkLst>
            <pc:docMk/>
            <pc:sldMk cId="921447478" sldId="344"/>
            <ac:spMk id="5" creationId="{8E051301-F457-F23F-1845-B960B77709F3}"/>
          </ac:spMkLst>
        </pc:spChg>
        <pc:spChg chg="add del mod">
          <ac:chgData name="Alice Jones" userId="S::alice.jones@bumblebeeconservation.org::6c6239ca-2f90-4fdd-a09b-79ad011f5440" providerId="AD" clId="Web-{858B36DC-10F6-6C31-3824-78F552C9865B}" dt="2023-11-03T15:50:11.013" v="342" actId="1076"/>
          <ac:spMkLst>
            <pc:docMk/>
            <pc:sldMk cId="921447478" sldId="344"/>
            <ac:spMk id="7" creationId="{81AD3321-8169-B357-4B0D-FD493850466B}"/>
          </ac:spMkLst>
        </pc:spChg>
        <pc:picChg chg="add del mod modCrop">
          <ac:chgData name="Alice Jones" userId="S::alice.jones@bumblebeeconservation.org::6c6239ca-2f90-4fdd-a09b-79ad011f5440" providerId="AD" clId="Web-{858B36DC-10F6-6C31-3824-78F552C9865B}" dt="2023-11-03T15:31:54.716" v="258"/>
          <ac:picMkLst>
            <pc:docMk/>
            <pc:sldMk cId="921447478" sldId="344"/>
            <ac:picMk id="8" creationId="{12171212-7A51-6E9F-4523-782BBA8101BA}"/>
          </ac:picMkLst>
        </pc:picChg>
        <pc:picChg chg="add del mod modCrop">
          <ac:chgData name="Alice Jones" userId="S::alice.jones@bumblebeeconservation.org::6c6239ca-2f90-4fdd-a09b-79ad011f5440" providerId="AD" clId="Web-{858B36DC-10F6-6C31-3824-78F552C9865B}" dt="2023-11-03T15:34:05.259" v="270"/>
          <ac:picMkLst>
            <pc:docMk/>
            <pc:sldMk cId="921447478" sldId="344"/>
            <ac:picMk id="9" creationId="{DDAE938D-D026-286C-1B30-395FAF51CF3D}"/>
          </ac:picMkLst>
        </pc:picChg>
        <pc:picChg chg="add del mod">
          <ac:chgData name="Alice Jones" userId="S::alice.jones@bumblebeeconservation.org::6c6239ca-2f90-4fdd-a09b-79ad011f5440" providerId="AD" clId="Web-{858B36DC-10F6-6C31-3824-78F552C9865B}" dt="2023-11-03T15:34:25.745" v="275"/>
          <ac:picMkLst>
            <pc:docMk/>
            <pc:sldMk cId="921447478" sldId="344"/>
            <ac:picMk id="10" creationId="{90C6B55B-57A4-8ED8-D603-7B9A55A9F153}"/>
          </ac:picMkLst>
        </pc:picChg>
        <pc:picChg chg="add del mod modCrop">
          <ac:chgData name="Alice Jones" userId="S::alice.jones@bumblebeeconservation.org::6c6239ca-2f90-4fdd-a09b-79ad011f5440" providerId="AD" clId="Web-{858B36DC-10F6-6C31-3824-78F552C9865B}" dt="2023-11-03T15:40:35.198" v="290"/>
          <ac:picMkLst>
            <pc:docMk/>
            <pc:sldMk cId="921447478" sldId="344"/>
            <ac:picMk id="11" creationId="{9ECEAFC8-A22C-AD9D-54AF-DD9C96C77C3D}"/>
          </ac:picMkLst>
        </pc:picChg>
        <pc:picChg chg="add mod modCrop">
          <ac:chgData name="Alice Jones" userId="S::alice.jones@bumblebeeconservation.org::6c6239ca-2f90-4fdd-a09b-79ad011f5440" providerId="AD" clId="Web-{858B36DC-10F6-6C31-3824-78F552C9865B}" dt="2023-11-03T15:46:18.962" v="299" actId="1076"/>
          <ac:picMkLst>
            <pc:docMk/>
            <pc:sldMk cId="921447478" sldId="344"/>
            <ac:picMk id="12" creationId="{C75517CE-2582-A5B7-6BCC-08E6352C3ABD}"/>
          </ac:picMkLst>
        </pc:picChg>
      </pc:sldChg>
    </pc:docChg>
  </pc:docChgLst>
  <pc:docChgLst>
    <pc:chgData name="Alice Jones" userId="S::alice.jones@bumblebeeconservation.org::6c6239ca-2f90-4fdd-a09b-79ad011f5440" providerId="AD" clId="Web-{43D05B2B-7015-3BCC-22A2-C5FF1612EBC7}"/>
    <pc:docChg chg="delSld modSld">
      <pc:chgData name="Alice Jones" userId="S::alice.jones@bumblebeeconservation.org::6c6239ca-2f90-4fdd-a09b-79ad011f5440" providerId="AD" clId="Web-{43D05B2B-7015-3BCC-22A2-C5FF1612EBC7}" dt="2023-11-03T15:17:11.233" v="123"/>
      <pc:docMkLst>
        <pc:docMk/>
      </pc:docMkLst>
      <pc:sldChg chg="addSp delSp modSp addAnim delAnim">
        <pc:chgData name="Alice Jones" userId="S::alice.jones@bumblebeeconservation.org::6c6239ca-2f90-4fdd-a09b-79ad011f5440" providerId="AD" clId="Web-{43D05B2B-7015-3BCC-22A2-C5FF1612EBC7}" dt="2023-11-03T15:15:17.215" v="58"/>
        <pc:sldMkLst>
          <pc:docMk/>
          <pc:sldMk cId="3519278903" sldId="328"/>
        </pc:sldMkLst>
        <pc:spChg chg="add mod">
          <ac:chgData name="Alice Jones" userId="S::alice.jones@bumblebeeconservation.org::6c6239ca-2f90-4fdd-a09b-79ad011f5440" providerId="AD" clId="Web-{43D05B2B-7015-3BCC-22A2-C5FF1612EBC7}" dt="2023-11-03T15:14:51.292" v="53" actId="14100"/>
          <ac:spMkLst>
            <pc:docMk/>
            <pc:sldMk cId="3519278903" sldId="328"/>
            <ac:spMk id="5" creationId="{C53C579E-4A65-105C-DFA4-192EA2640D4C}"/>
          </ac:spMkLst>
        </pc:spChg>
        <pc:spChg chg="del">
          <ac:chgData name="Alice Jones" userId="S::alice.jones@bumblebeeconservation.org::6c6239ca-2f90-4fdd-a09b-79ad011f5440" providerId="AD" clId="Web-{43D05B2B-7015-3BCC-22A2-C5FF1612EBC7}" dt="2023-11-03T15:13:54.650" v="0"/>
          <ac:spMkLst>
            <pc:docMk/>
            <pc:sldMk cId="3519278903" sldId="328"/>
            <ac:spMk id="8" creationId="{4F8B8E00-CE01-CA52-D1B9-455A1B527D59}"/>
          </ac:spMkLst>
        </pc:spChg>
        <pc:spChg chg="del">
          <ac:chgData name="Alice Jones" userId="S::alice.jones@bumblebeeconservation.org::6c6239ca-2f90-4fdd-a09b-79ad011f5440" providerId="AD" clId="Web-{43D05B2B-7015-3BCC-22A2-C5FF1612EBC7}" dt="2023-11-03T15:13:55.728" v="1"/>
          <ac:spMkLst>
            <pc:docMk/>
            <pc:sldMk cId="3519278903" sldId="328"/>
            <ac:spMk id="9" creationId="{36097497-6241-2895-0083-6026A754F1E5}"/>
          </ac:spMkLst>
        </pc:spChg>
        <pc:spChg chg="mod">
          <ac:chgData name="Alice Jones" userId="S::alice.jones@bumblebeeconservation.org::6c6239ca-2f90-4fdd-a09b-79ad011f5440" providerId="AD" clId="Web-{43D05B2B-7015-3BCC-22A2-C5FF1612EBC7}" dt="2023-11-03T15:15:00.714" v="55" actId="1076"/>
          <ac:spMkLst>
            <pc:docMk/>
            <pc:sldMk cId="3519278903" sldId="328"/>
            <ac:spMk id="17" creationId="{3540CCAB-9600-E6D2-8F48-8FA6660687AC}"/>
          </ac:spMkLst>
        </pc:spChg>
        <pc:spChg chg="add mod">
          <ac:chgData name="Alice Jones" userId="S::alice.jones@bumblebeeconservation.org::6c6239ca-2f90-4fdd-a09b-79ad011f5440" providerId="AD" clId="Web-{43D05B2B-7015-3BCC-22A2-C5FF1612EBC7}" dt="2023-11-03T15:14:53.542" v="54" actId="1076"/>
          <ac:spMkLst>
            <pc:docMk/>
            <pc:sldMk cId="3519278903" sldId="328"/>
            <ac:spMk id="19" creationId="{AD0B22FB-C3CF-1AD7-A321-2571299CCCF3}"/>
          </ac:spMkLst>
        </pc:spChg>
        <pc:grpChg chg="add mod">
          <ac:chgData name="Alice Jones" userId="S::alice.jones@bumblebeeconservation.org::6c6239ca-2f90-4fdd-a09b-79ad011f5440" providerId="AD" clId="Web-{43D05B2B-7015-3BCC-22A2-C5FF1612EBC7}" dt="2023-11-03T15:15:12.043" v="57" actId="1076"/>
          <ac:grpSpMkLst>
            <pc:docMk/>
            <pc:sldMk cId="3519278903" sldId="328"/>
            <ac:grpSpMk id="20" creationId="{1334A278-A086-3A6B-D704-1BE776466307}"/>
          </ac:grpSpMkLst>
        </pc:grpChg>
      </pc:sldChg>
      <pc:sldChg chg="addSp delSp modSp addAnim delAnim">
        <pc:chgData name="Alice Jones" userId="S::alice.jones@bumblebeeconservation.org::6c6239ca-2f90-4fdd-a09b-79ad011f5440" providerId="AD" clId="Web-{43D05B2B-7015-3BCC-22A2-C5FF1612EBC7}" dt="2023-11-03T15:16:47.295" v="118"/>
        <pc:sldMkLst>
          <pc:docMk/>
          <pc:sldMk cId="1767604350" sldId="329"/>
        </pc:sldMkLst>
        <pc:spChg chg="del">
          <ac:chgData name="Alice Jones" userId="S::alice.jones@bumblebeeconservation.org::6c6239ca-2f90-4fdd-a09b-79ad011f5440" providerId="AD" clId="Web-{43D05B2B-7015-3BCC-22A2-C5FF1612EBC7}" dt="2023-11-03T15:15:40.606" v="61"/>
          <ac:spMkLst>
            <pc:docMk/>
            <pc:sldMk cId="1767604350" sldId="329"/>
            <ac:spMk id="2" creationId="{06E07261-DC9D-259B-38EB-E78B8C7C336B}"/>
          </ac:spMkLst>
        </pc:spChg>
        <pc:spChg chg="add mod">
          <ac:chgData name="Alice Jones" userId="S::alice.jones@bumblebeeconservation.org::6c6239ca-2f90-4fdd-a09b-79ad011f5440" providerId="AD" clId="Web-{43D05B2B-7015-3BCC-22A2-C5FF1612EBC7}" dt="2023-11-03T15:16:23.857" v="113" actId="1076"/>
          <ac:spMkLst>
            <pc:docMk/>
            <pc:sldMk cId="1767604350" sldId="329"/>
            <ac:spMk id="4" creationId="{B50F6770-6E3A-0316-0945-0C869F5B8E1F}"/>
          </ac:spMkLst>
        </pc:spChg>
        <pc:spChg chg="add mod">
          <ac:chgData name="Alice Jones" userId="S::alice.jones@bumblebeeconservation.org::6c6239ca-2f90-4fdd-a09b-79ad011f5440" providerId="AD" clId="Web-{43D05B2B-7015-3BCC-22A2-C5FF1612EBC7}" dt="2023-11-03T15:16:35.029" v="116" actId="1076"/>
          <ac:spMkLst>
            <pc:docMk/>
            <pc:sldMk cId="1767604350" sldId="329"/>
            <ac:spMk id="6" creationId="{F3A6E961-5439-71B3-A46B-51C40EE0109A}"/>
          </ac:spMkLst>
        </pc:spChg>
        <pc:spChg chg="del">
          <ac:chgData name="Alice Jones" userId="S::alice.jones@bumblebeeconservation.org::6c6239ca-2f90-4fdd-a09b-79ad011f5440" providerId="AD" clId="Web-{43D05B2B-7015-3BCC-22A2-C5FF1612EBC7}" dt="2023-11-03T15:15:38.387" v="60"/>
          <ac:spMkLst>
            <pc:docMk/>
            <pc:sldMk cId="1767604350" sldId="329"/>
            <ac:spMk id="16" creationId="{AFD3AAE4-2F73-208E-7308-67C2424631B7}"/>
          </ac:spMkLst>
        </pc:spChg>
        <pc:grpChg chg="add">
          <ac:chgData name="Alice Jones" userId="S::alice.jones@bumblebeeconservation.org::6c6239ca-2f90-4fdd-a09b-79ad011f5440" providerId="AD" clId="Web-{43D05B2B-7015-3BCC-22A2-C5FF1612EBC7}" dt="2023-11-03T15:16:45.436" v="117"/>
          <ac:grpSpMkLst>
            <pc:docMk/>
            <pc:sldMk cId="1767604350" sldId="329"/>
            <ac:grpSpMk id="7" creationId="{E2B261BA-4876-B9A2-03D2-DBF55677ADC5}"/>
          </ac:grpSpMkLst>
        </pc:grpChg>
      </pc:sldChg>
      <pc:sldChg chg="addSp delSp modSp delAnim">
        <pc:chgData name="Alice Jones" userId="S::alice.jones@bumblebeeconservation.org::6c6239ca-2f90-4fdd-a09b-79ad011f5440" providerId="AD" clId="Web-{43D05B2B-7015-3BCC-22A2-C5FF1612EBC7}" dt="2023-11-03T15:17:11.233" v="123"/>
        <pc:sldMkLst>
          <pc:docMk/>
          <pc:sldMk cId="3435890154" sldId="337"/>
        </pc:sldMkLst>
        <pc:spChg chg="del">
          <ac:chgData name="Alice Jones" userId="S::alice.jones@bumblebeeconservation.org::6c6239ca-2f90-4fdd-a09b-79ad011f5440" providerId="AD" clId="Web-{43D05B2B-7015-3BCC-22A2-C5FF1612EBC7}" dt="2023-11-03T15:17:10.890" v="121"/>
          <ac:spMkLst>
            <pc:docMk/>
            <pc:sldMk cId="3435890154" sldId="337"/>
            <ac:spMk id="3" creationId="{332DF1FB-3D96-CBEF-CB10-AB2571125FBC}"/>
          </ac:spMkLst>
        </pc:spChg>
        <pc:spChg chg="del mod">
          <ac:chgData name="Alice Jones" userId="S::alice.jones@bumblebeeconservation.org::6c6239ca-2f90-4fdd-a09b-79ad011f5440" providerId="AD" clId="Web-{43D05B2B-7015-3BCC-22A2-C5FF1612EBC7}" dt="2023-11-03T15:17:10.483" v="120"/>
          <ac:spMkLst>
            <pc:docMk/>
            <pc:sldMk cId="3435890154" sldId="337"/>
            <ac:spMk id="12" creationId="{BB4F7DB5-0E39-A4D8-CA10-49433E523BE5}"/>
          </ac:spMkLst>
        </pc:spChg>
        <pc:spChg chg="add">
          <ac:chgData name="Alice Jones" userId="S::alice.jones@bumblebeeconservation.org::6c6239ca-2f90-4fdd-a09b-79ad011f5440" providerId="AD" clId="Web-{43D05B2B-7015-3BCC-22A2-C5FF1612EBC7}" dt="2023-11-03T15:17:11.218" v="122"/>
          <ac:spMkLst>
            <pc:docMk/>
            <pc:sldMk cId="3435890154" sldId="337"/>
            <ac:spMk id="14" creationId="{BA3CA192-FFA7-FF1A-747E-BFA8FB30DA13}"/>
          </ac:spMkLst>
        </pc:spChg>
        <pc:spChg chg="add">
          <ac:chgData name="Alice Jones" userId="S::alice.jones@bumblebeeconservation.org::6c6239ca-2f90-4fdd-a09b-79ad011f5440" providerId="AD" clId="Web-{43D05B2B-7015-3BCC-22A2-C5FF1612EBC7}" dt="2023-11-03T15:17:11.233" v="123"/>
          <ac:spMkLst>
            <pc:docMk/>
            <pc:sldMk cId="3435890154" sldId="337"/>
            <ac:spMk id="17" creationId="{7D134885-BC0B-8E9A-FDDC-D46708CCC4DD}"/>
          </ac:spMkLst>
        </pc:spChg>
      </pc:sldChg>
      <pc:sldChg chg="del">
        <pc:chgData name="Alice Jones" userId="S::alice.jones@bumblebeeconservation.org::6c6239ca-2f90-4fdd-a09b-79ad011f5440" providerId="AD" clId="Web-{43D05B2B-7015-3BCC-22A2-C5FF1612EBC7}" dt="2023-11-03T15:15:30.856" v="59"/>
        <pc:sldMkLst>
          <pc:docMk/>
          <pc:sldMk cId="393038133" sldId="344"/>
        </pc:sldMkLst>
      </pc:sldChg>
    </pc:docChg>
  </pc:docChgLst>
  <pc:docChgLst>
    <pc:chgData name="Alice Jones" userId="S::alice.jones@bumblebeeconservation.org::6c6239ca-2f90-4fdd-a09b-79ad011f5440" providerId="AD" clId="Web-{22CD9336-3063-7F34-663B-78A66A8868A8}"/>
    <pc:docChg chg="addSld delSld modSld sldOrd">
      <pc:chgData name="Alice Jones" userId="S::alice.jones@bumblebeeconservation.org::6c6239ca-2f90-4fdd-a09b-79ad011f5440" providerId="AD" clId="Web-{22CD9336-3063-7F34-663B-78A66A8868A8}" dt="2023-11-22T17:12:34.552" v="358"/>
      <pc:docMkLst>
        <pc:docMk/>
      </pc:docMkLst>
      <pc:sldChg chg="addSp delSp modSp ord addAnim delAnim modAnim">
        <pc:chgData name="Alice Jones" userId="S::alice.jones@bumblebeeconservation.org::6c6239ca-2f90-4fdd-a09b-79ad011f5440" providerId="AD" clId="Web-{22CD9336-3063-7F34-663B-78A66A8868A8}" dt="2023-11-22T17:06:05.681" v="269" actId="20577"/>
        <pc:sldMkLst>
          <pc:docMk/>
          <pc:sldMk cId="3519278903" sldId="328"/>
        </pc:sldMkLst>
        <pc:spChg chg="del">
          <ac:chgData name="Alice Jones" userId="S::alice.jones@bumblebeeconservation.org::6c6239ca-2f90-4fdd-a09b-79ad011f5440" providerId="AD" clId="Web-{22CD9336-3063-7F34-663B-78A66A8868A8}" dt="2023-11-22T17:01:56.205" v="188"/>
          <ac:spMkLst>
            <pc:docMk/>
            <pc:sldMk cId="3519278903" sldId="328"/>
            <ac:spMk id="2" creationId="{5453B51A-AE19-679D-29FB-3185A4F966F1}"/>
          </ac:spMkLst>
        </pc:spChg>
        <pc:spChg chg="del">
          <ac:chgData name="Alice Jones" userId="S::alice.jones@bumblebeeconservation.org::6c6239ca-2f90-4fdd-a09b-79ad011f5440" providerId="AD" clId="Web-{22CD9336-3063-7F34-663B-78A66A8868A8}" dt="2023-11-22T17:01:57.627" v="189"/>
          <ac:spMkLst>
            <pc:docMk/>
            <pc:sldMk cId="3519278903" sldId="328"/>
            <ac:spMk id="3" creationId="{D78AAFDE-A292-EE72-9B2F-86459CEEB86F}"/>
          </ac:spMkLst>
        </pc:spChg>
        <pc:spChg chg="del">
          <ac:chgData name="Alice Jones" userId="S::alice.jones@bumblebeeconservation.org::6c6239ca-2f90-4fdd-a09b-79ad011f5440" providerId="AD" clId="Web-{22CD9336-3063-7F34-663B-78A66A8868A8}" dt="2023-11-22T17:02:35.409" v="206"/>
          <ac:spMkLst>
            <pc:docMk/>
            <pc:sldMk cId="3519278903" sldId="328"/>
            <ac:spMk id="4" creationId="{807F663E-2084-3CA1-EBBF-0B0FDF83E905}"/>
          </ac:spMkLst>
        </pc:spChg>
        <pc:spChg chg="del">
          <ac:chgData name="Alice Jones" userId="S::alice.jones@bumblebeeconservation.org::6c6239ca-2f90-4fdd-a09b-79ad011f5440" providerId="AD" clId="Web-{22CD9336-3063-7F34-663B-78A66A8868A8}" dt="2023-11-22T17:02:40.550" v="208"/>
          <ac:spMkLst>
            <pc:docMk/>
            <pc:sldMk cId="3519278903" sldId="328"/>
            <ac:spMk id="6" creationId="{C86ECCA7-4CC4-47A9-1D6D-254B16580433}"/>
          </ac:spMkLst>
        </pc:spChg>
        <pc:spChg chg="del">
          <ac:chgData name="Alice Jones" userId="S::alice.jones@bumblebeeconservation.org::6c6239ca-2f90-4fdd-a09b-79ad011f5440" providerId="AD" clId="Web-{22CD9336-3063-7F34-663B-78A66A8868A8}" dt="2023-11-22T17:02:37.050" v="207"/>
          <ac:spMkLst>
            <pc:docMk/>
            <pc:sldMk cId="3519278903" sldId="328"/>
            <ac:spMk id="7" creationId="{5D9ECA1E-2167-DFDD-16B6-146B970431F3}"/>
          </ac:spMkLst>
        </pc:spChg>
        <pc:spChg chg="del mod">
          <ac:chgData name="Alice Jones" userId="S::alice.jones@bumblebeeconservation.org::6c6239ca-2f90-4fdd-a09b-79ad011f5440" providerId="AD" clId="Web-{22CD9336-3063-7F34-663B-78A66A8868A8}" dt="2023-11-22T17:01:54.345" v="187"/>
          <ac:spMkLst>
            <pc:docMk/>
            <pc:sldMk cId="3519278903" sldId="328"/>
            <ac:spMk id="13" creationId="{1A137926-71CC-6661-3709-A0BE8859401E}"/>
          </ac:spMkLst>
        </pc:spChg>
        <pc:spChg chg="mod">
          <ac:chgData name="Alice Jones" userId="S::alice.jones@bumblebeeconservation.org::6c6239ca-2f90-4fdd-a09b-79ad011f5440" providerId="AD" clId="Web-{22CD9336-3063-7F34-663B-78A66A8868A8}" dt="2023-11-22T17:06:05.681" v="269" actId="20577"/>
          <ac:spMkLst>
            <pc:docMk/>
            <pc:sldMk cId="3519278903" sldId="328"/>
            <ac:spMk id="14" creationId="{D0012F8F-70CD-73F0-B470-DB6F68A398CA}"/>
          </ac:spMkLst>
        </pc:spChg>
        <pc:spChg chg="mod">
          <ac:chgData name="Alice Jones" userId="S::alice.jones@bumblebeeconservation.org::6c6239ca-2f90-4fdd-a09b-79ad011f5440" providerId="AD" clId="Web-{22CD9336-3063-7F34-663B-78A66A8868A8}" dt="2023-11-22T17:04:25.240" v="248" actId="1076"/>
          <ac:spMkLst>
            <pc:docMk/>
            <pc:sldMk cId="3519278903" sldId="328"/>
            <ac:spMk id="17" creationId="{3540CCAB-9600-E6D2-8F48-8FA6660687AC}"/>
          </ac:spMkLst>
        </pc:spChg>
        <pc:spChg chg="add mod">
          <ac:chgData name="Alice Jones" userId="S::alice.jones@bumblebeeconservation.org::6c6239ca-2f90-4fdd-a09b-79ad011f5440" providerId="AD" clId="Web-{22CD9336-3063-7F34-663B-78A66A8868A8}" dt="2023-11-22T17:04:42.569" v="250" actId="1076"/>
          <ac:spMkLst>
            <pc:docMk/>
            <pc:sldMk cId="3519278903" sldId="328"/>
            <ac:spMk id="19" creationId="{99782752-E45E-87AA-AC1F-7F3BC056F5D8}"/>
          </ac:spMkLst>
        </pc:spChg>
        <pc:spChg chg="add mod">
          <ac:chgData name="Alice Jones" userId="S::alice.jones@bumblebeeconservation.org::6c6239ca-2f90-4fdd-a09b-79ad011f5440" providerId="AD" clId="Web-{22CD9336-3063-7F34-663B-78A66A8868A8}" dt="2023-11-22T17:04:42.585" v="252" actId="1076"/>
          <ac:spMkLst>
            <pc:docMk/>
            <pc:sldMk cId="3519278903" sldId="328"/>
            <ac:spMk id="23" creationId="{D14F807B-0398-190D-304A-408BF307D330}"/>
          </ac:spMkLst>
        </pc:spChg>
        <pc:picChg chg="add mod">
          <ac:chgData name="Alice Jones" userId="S::alice.jones@bumblebeeconservation.org::6c6239ca-2f90-4fdd-a09b-79ad011f5440" providerId="AD" clId="Web-{22CD9336-3063-7F34-663B-78A66A8868A8}" dt="2023-11-22T17:04:42.569" v="249" actId="1076"/>
          <ac:picMkLst>
            <pc:docMk/>
            <pc:sldMk cId="3519278903" sldId="328"/>
            <ac:picMk id="8" creationId="{B5580ECA-5B92-DC5D-1FFD-49E45DC10336}"/>
          </ac:picMkLst>
        </pc:picChg>
        <pc:picChg chg="del">
          <ac:chgData name="Alice Jones" userId="S::alice.jones@bumblebeeconservation.org::6c6239ca-2f90-4fdd-a09b-79ad011f5440" providerId="AD" clId="Web-{22CD9336-3063-7F34-663B-78A66A8868A8}" dt="2023-11-22T17:02:34.284" v="205"/>
          <ac:picMkLst>
            <pc:docMk/>
            <pc:sldMk cId="3519278903" sldId="328"/>
            <ac:picMk id="10" creationId="{3DC475C2-134E-34AA-8A57-171B66DF24C7}"/>
          </ac:picMkLst>
        </pc:picChg>
        <pc:picChg chg="del">
          <ac:chgData name="Alice Jones" userId="S::alice.jones@bumblebeeconservation.org::6c6239ca-2f90-4fdd-a09b-79ad011f5440" providerId="AD" clId="Web-{22CD9336-3063-7F34-663B-78A66A8868A8}" dt="2023-11-22T17:02:33.268" v="204"/>
          <ac:picMkLst>
            <pc:docMk/>
            <pc:sldMk cId="3519278903" sldId="328"/>
            <ac:picMk id="11" creationId="{6721B9BE-CCC0-1429-AACC-149C0644D741}"/>
          </ac:picMkLst>
        </pc:picChg>
        <pc:picChg chg="mod">
          <ac:chgData name="Alice Jones" userId="S::alice.jones@bumblebeeconservation.org::6c6239ca-2f90-4fdd-a09b-79ad011f5440" providerId="AD" clId="Web-{22CD9336-3063-7F34-663B-78A66A8868A8}" dt="2023-11-22T17:03:44.661" v="241" actId="1076"/>
          <ac:picMkLst>
            <pc:docMk/>
            <pc:sldMk cId="3519278903" sldId="328"/>
            <ac:picMk id="12" creationId="{DD68CAC9-99AE-BFDE-354A-3AC07203A2B2}"/>
          </ac:picMkLst>
        </pc:picChg>
        <pc:picChg chg="mod">
          <ac:chgData name="Alice Jones" userId="S::alice.jones@bumblebeeconservation.org::6c6239ca-2f90-4fdd-a09b-79ad011f5440" providerId="AD" clId="Web-{22CD9336-3063-7F34-663B-78A66A8868A8}" dt="2023-11-22T17:03:47.911" v="242" actId="1076"/>
          <ac:picMkLst>
            <pc:docMk/>
            <pc:sldMk cId="3519278903" sldId="328"/>
            <ac:picMk id="15" creationId="{5A7BE2BC-5283-FF3A-6CC1-B5DBB6ECFB81}"/>
          </ac:picMkLst>
        </pc:picChg>
        <pc:picChg chg="mod">
          <ac:chgData name="Alice Jones" userId="S::alice.jones@bumblebeeconservation.org::6c6239ca-2f90-4fdd-a09b-79ad011f5440" providerId="AD" clId="Web-{22CD9336-3063-7F34-663B-78A66A8868A8}" dt="2023-11-22T17:03:50.067" v="243" actId="1076"/>
          <ac:picMkLst>
            <pc:docMk/>
            <pc:sldMk cId="3519278903" sldId="328"/>
            <ac:picMk id="16" creationId="{CE7B18FA-11A1-AB0B-9C26-5C03FC77A468}"/>
          </ac:picMkLst>
        </pc:picChg>
        <pc:picChg chg="del">
          <ac:chgData name="Alice Jones" userId="S::alice.jones@bumblebeeconservation.org::6c6239ca-2f90-4fdd-a09b-79ad011f5440" providerId="AD" clId="Web-{22CD9336-3063-7F34-663B-78A66A8868A8}" dt="2023-11-22T17:02:32.128" v="203"/>
          <ac:picMkLst>
            <pc:docMk/>
            <pc:sldMk cId="3519278903" sldId="328"/>
            <ac:picMk id="18" creationId="{D8CF8FA7-FDC1-D23A-3CC9-8251A1A7BDBC}"/>
          </ac:picMkLst>
        </pc:picChg>
        <pc:picChg chg="add mod">
          <ac:chgData name="Alice Jones" userId="S::alice.jones@bumblebeeconservation.org::6c6239ca-2f90-4fdd-a09b-79ad011f5440" providerId="AD" clId="Web-{22CD9336-3063-7F34-663B-78A66A8868A8}" dt="2023-11-22T17:04:42.585" v="251" actId="1076"/>
          <ac:picMkLst>
            <pc:docMk/>
            <pc:sldMk cId="3519278903" sldId="328"/>
            <ac:picMk id="21" creationId="{A3C4258C-1C44-5F73-7032-222040E23B0F}"/>
          </ac:picMkLst>
        </pc:picChg>
        <pc:picChg chg="add mod">
          <ac:chgData name="Alice Jones" userId="S::alice.jones@bumblebeeconservation.org::6c6239ca-2f90-4fdd-a09b-79ad011f5440" providerId="AD" clId="Web-{22CD9336-3063-7F34-663B-78A66A8868A8}" dt="2023-11-22T17:04:42.585" v="253" actId="1076"/>
          <ac:picMkLst>
            <pc:docMk/>
            <pc:sldMk cId="3519278903" sldId="328"/>
            <ac:picMk id="25" creationId="{9A194EED-7ABF-BEDF-BCC6-7E60816D23BF}"/>
          </ac:picMkLst>
        </pc:picChg>
        <pc:picChg chg="add mod">
          <ac:chgData name="Alice Jones" userId="S::alice.jones@bumblebeeconservation.org::6c6239ca-2f90-4fdd-a09b-79ad011f5440" providerId="AD" clId="Web-{22CD9336-3063-7F34-663B-78A66A8868A8}" dt="2023-11-22T17:04:42.600" v="254" actId="1076"/>
          <ac:picMkLst>
            <pc:docMk/>
            <pc:sldMk cId="3519278903" sldId="328"/>
            <ac:picMk id="27" creationId="{03E555B1-B21F-00BB-B7A8-A96DBDC166A6}"/>
          </ac:picMkLst>
        </pc:picChg>
        <pc:picChg chg="add mod">
          <ac:chgData name="Alice Jones" userId="S::alice.jones@bumblebeeconservation.org::6c6239ca-2f90-4fdd-a09b-79ad011f5440" providerId="AD" clId="Web-{22CD9336-3063-7F34-663B-78A66A8868A8}" dt="2023-11-22T17:04:42.616" v="255" actId="1076"/>
          <ac:picMkLst>
            <pc:docMk/>
            <pc:sldMk cId="3519278903" sldId="328"/>
            <ac:picMk id="29" creationId="{711AEC5B-89CF-A3AC-8FF6-B122D3D5DC60}"/>
          </ac:picMkLst>
        </pc:picChg>
        <pc:picChg chg="add mod">
          <ac:chgData name="Alice Jones" userId="S::alice.jones@bumblebeeconservation.org::6c6239ca-2f90-4fdd-a09b-79ad011f5440" providerId="AD" clId="Web-{22CD9336-3063-7F34-663B-78A66A8868A8}" dt="2023-11-22T17:04:42.616" v="256" actId="1076"/>
          <ac:picMkLst>
            <pc:docMk/>
            <pc:sldMk cId="3519278903" sldId="328"/>
            <ac:picMk id="31" creationId="{C1B2DF90-FF83-C67F-25C3-08243FFA45A8}"/>
          </ac:picMkLst>
        </pc:picChg>
      </pc:sldChg>
      <pc:sldChg chg="addSp modSp addAnim">
        <pc:chgData name="Alice Jones" userId="S::alice.jones@bumblebeeconservation.org::6c6239ca-2f90-4fdd-a09b-79ad011f5440" providerId="AD" clId="Web-{22CD9336-3063-7F34-663B-78A66A8868A8}" dt="2023-11-22T17:09:50.625" v="343" actId="20577"/>
        <pc:sldMkLst>
          <pc:docMk/>
          <pc:sldMk cId="1767604350" sldId="329"/>
        </pc:sldMkLst>
        <pc:spChg chg="add mod">
          <ac:chgData name="Alice Jones" userId="S::alice.jones@bumblebeeconservation.org::6c6239ca-2f90-4fdd-a09b-79ad011f5440" providerId="AD" clId="Web-{22CD9336-3063-7F34-663B-78A66A8868A8}" dt="2023-11-22T17:09:50.625" v="343" actId="20577"/>
          <ac:spMkLst>
            <pc:docMk/>
            <pc:sldMk cId="1767604350" sldId="329"/>
            <ac:spMk id="3" creationId="{61F0C072-B480-1AD4-9DC6-F8CC41FC3342}"/>
          </ac:spMkLst>
        </pc:spChg>
        <pc:spChg chg="mod">
          <ac:chgData name="Alice Jones" userId="S::alice.jones@bumblebeeconservation.org::6c6239ca-2f90-4fdd-a09b-79ad011f5440" providerId="AD" clId="Web-{22CD9336-3063-7F34-663B-78A66A8868A8}" dt="2023-11-22T17:08:37.248" v="276" actId="20577"/>
          <ac:spMkLst>
            <pc:docMk/>
            <pc:sldMk cId="1767604350" sldId="329"/>
            <ac:spMk id="14" creationId="{3AFA0859-96E2-CB19-1E59-3BBD3C435E52}"/>
          </ac:spMkLst>
        </pc:spChg>
      </pc:sldChg>
      <pc:sldChg chg="addSp delSp modSp new addAnim delAnim">
        <pc:chgData name="Alice Jones" userId="S::alice.jones@bumblebeeconservation.org::6c6239ca-2f90-4fdd-a09b-79ad011f5440" providerId="AD" clId="Web-{22CD9336-3063-7F34-663B-78A66A8868A8}" dt="2023-11-22T17:12:34.552" v="358"/>
        <pc:sldMkLst>
          <pc:docMk/>
          <pc:sldMk cId="574323784" sldId="345"/>
        </pc:sldMkLst>
        <pc:spChg chg="del">
          <ac:chgData name="Alice Jones" userId="S::alice.jones@bumblebeeconservation.org::6c6239ca-2f90-4fdd-a09b-79ad011f5440" providerId="AD" clId="Web-{22CD9336-3063-7F34-663B-78A66A8868A8}" dt="2023-11-22T16:46:20.786" v="55"/>
          <ac:spMkLst>
            <pc:docMk/>
            <pc:sldMk cId="574323784" sldId="345"/>
            <ac:spMk id="2" creationId="{8A7F5C21-1DBA-F9BD-0BCE-C65F38504EA4}"/>
          </ac:spMkLst>
        </pc:spChg>
        <pc:spChg chg="del mod">
          <ac:chgData name="Alice Jones" userId="S::alice.jones@bumblebeeconservation.org::6c6239ca-2f90-4fdd-a09b-79ad011f5440" providerId="AD" clId="Web-{22CD9336-3063-7F34-663B-78A66A8868A8}" dt="2023-11-22T16:46:25.677" v="57"/>
          <ac:spMkLst>
            <pc:docMk/>
            <pc:sldMk cId="574323784" sldId="345"/>
            <ac:spMk id="3" creationId="{FD5287DE-CFD6-BDA2-AEDB-B65AFAA65DA4}"/>
          </ac:spMkLst>
        </pc:spChg>
        <pc:spChg chg="add mod">
          <ac:chgData name="Alice Jones" userId="S::alice.jones@bumblebeeconservation.org::6c6239ca-2f90-4fdd-a09b-79ad011f5440" providerId="AD" clId="Web-{22CD9336-3063-7F34-663B-78A66A8868A8}" dt="2023-11-22T16:50:30.809" v="89" actId="14100"/>
          <ac:spMkLst>
            <pc:docMk/>
            <pc:sldMk cId="574323784" sldId="345"/>
            <ac:spMk id="5" creationId="{E523F97C-A90B-DB6A-3563-4FFA1651A21F}"/>
          </ac:spMkLst>
        </pc:spChg>
        <pc:spChg chg="add mod">
          <ac:chgData name="Alice Jones" userId="S::alice.jones@bumblebeeconservation.org::6c6239ca-2f90-4fdd-a09b-79ad011f5440" providerId="AD" clId="Web-{22CD9336-3063-7F34-663B-78A66A8868A8}" dt="2023-11-22T16:50:20.372" v="87" actId="1076"/>
          <ac:spMkLst>
            <pc:docMk/>
            <pc:sldMk cId="574323784" sldId="345"/>
            <ac:spMk id="7" creationId="{CDE550CE-70D7-8A28-6E02-8CF5D2947475}"/>
          </ac:spMkLst>
        </pc:spChg>
        <pc:spChg chg="add mod">
          <ac:chgData name="Alice Jones" userId="S::alice.jones@bumblebeeconservation.org::6c6239ca-2f90-4fdd-a09b-79ad011f5440" providerId="AD" clId="Web-{22CD9336-3063-7F34-663B-78A66A8868A8}" dt="2023-11-22T16:50:25.544" v="88" actId="1076"/>
          <ac:spMkLst>
            <pc:docMk/>
            <pc:sldMk cId="574323784" sldId="345"/>
            <ac:spMk id="8" creationId="{10EE7F10-259D-0B3A-8A39-2377750B4C96}"/>
          </ac:spMkLst>
        </pc:spChg>
        <pc:spChg chg="add mod">
          <ac:chgData name="Alice Jones" userId="S::alice.jones@bumblebeeconservation.org::6c6239ca-2f90-4fdd-a09b-79ad011f5440" providerId="AD" clId="Web-{22CD9336-3063-7F34-663B-78A66A8868A8}" dt="2023-11-22T16:50:54.951" v="101" actId="20577"/>
          <ac:spMkLst>
            <pc:docMk/>
            <pc:sldMk cId="574323784" sldId="345"/>
            <ac:spMk id="9" creationId="{416D1DAE-46A8-C62B-43B1-1F8086A32DF9}"/>
          </ac:spMkLst>
        </pc:spChg>
        <pc:spChg chg="add mod">
          <ac:chgData name="Alice Jones" userId="S::alice.jones@bumblebeeconservation.org::6c6239ca-2f90-4fdd-a09b-79ad011f5440" providerId="AD" clId="Web-{22CD9336-3063-7F34-663B-78A66A8868A8}" dt="2023-11-22T16:50:36.560" v="92" actId="1076"/>
          <ac:spMkLst>
            <pc:docMk/>
            <pc:sldMk cId="574323784" sldId="345"/>
            <ac:spMk id="13" creationId="{3B2B8584-5B3F-9BA2-C71A-9B0BDD623C2B}"/>
          </ac:spMkLst>
        </pc:spChg>
        <pc:spChg chg="add mod">
          <ac:chgData name="Alice Jones" userId="S::alice.jones@bumblebeeconservation.org::6c6239ca-2f90-4fdd-a09b-79ad011f5440" providerId="AD" clId="Web-{22CD9336-3063-7F34-663B-78A66A8868A8}" dt="2023-11-22T16:52:41.782" v="153" actId="20577"/>
          <ac:spMkLst>
            <pc:docMk/>
            <pc:sldMk cId="574323784" sldId="345"/>
            <ac:spMk id="15" creationId="{63CE5B19-ADA9-E392-B490-06CF507434FC}"/>
          </ac:spMkLst>
        </pc:spChg>
        <pc:spChg chg="add mod">
          <ac:chgData name="Alice Jones" userId="S::alice.jones@bumblebeeconservation.org::6c6239ca-2f90-4fdd-a09b-79ad011f5440" providerId="AD" clId="Web-{22CD9336-3063-7F34-663B-78A66A8868A8}" dt="2023-11-22T16:53:12.345" v="159" actId="1076"/>
          <ac:spMkLst>
            <pc:docMk/>
            <pc:sldMk cId="574323784" sldId="345"/>
            <ac:spMk id="17" creationId="{B29A7E18-1391-DBD4-D2DB-F65E4BB1FB3F}"/>
          </ac:spMkLst>
        </pc:spChg>
        <pc:spChg chg="add del mod">
          <ac:chgData name="Alice Jones" userId="S::alice.jones@bumblebeeconservation.org::6c6239ca-2f90-4fdd-a09b-79ad011f5440" providerId="AD" clId="Web-{22CD9336-3063-7F34-663B-78A66A8868A8}" dt="2023-11-22T17:00:38.421" v="175" actId="20577"/>
          <ac:spMkLst>
            <pc:docMk/>
            <pc:sldMk cId="574323784" sldId="345"/>
            <ac:spMk id="26" creationId="{0C45F7C5-0A12-EC34-5D31-FDE7A6D311B0}"/>
          </ac:spMkLst>
        </pc:spChg>
        <pc:spChg chg="add del mod">
          <ac:chgData name="Alice Jones" userId="S::alice.jones@bumblebeeconservation.org::6c6239ca-2f90-4fdd-a09b-79ad011f5440" providerId="AD" clId="Web-{22CD9336-3063-7F34-663B-78A66A8868A8}" dt="2023-11-22T16:54:48.880" v="162"/>
          <ac:spMkLst>
            <pc:docMk/>
            <pc:sldMk cId="574323784" sldId="345"/>
            <ac:spMk id="27" creationId="{5FF08F0C-10A2-9ED8-FD8E-EC0DD8B84B37}"/>
          </ac:spMkLst>
        </pc:spChg>
        <pc:spChg chg="add del">
          <ac:chgData name="Alice Jones" userId="S::alice.jones@bumblebeeconservation.org::6c6239ca-2f90-4fdd-a09b-79ad011f5440" providerId="AD" clId="Web-{22CD9336-3063-7F34-663B-78A66A8868A8}" dt="2023-11-22T17:00:07.467" v="167"/>
          <ac:spMkLst>
            <pc:docMk/>
            <pc:sldMk cId="574323784" sldId="345"/>
            <ac:spMk id="30" creationId="{88719214-84D5-23AD-E574-CC63CB25FD2D}"/>
          </ac:spMkLst>
        </pc:spChg>
        <pc:picChg chg="add mod">
          <ac:chgData name="Alice Jones" userId="S::alice.jones@bumblebeeconservation.org::6c6239ca-2f90-4fdd-a09b-79ad011f5440" providerId="AD" clId="Web-{22CD9336-3063-7F34-663B-78A66A8868A8}" dt="2023-11-22T16:50:34.403" v="91" actId="1076"/>
          <ac:picMkLst>
            <pc:docMk/>
            <pc:sldMk cId="574323784" sldId="345"/>
            <ac:picMk id="11" creationId="{2DF0066D-945D-AA07-DE40-D1FBF20F51A6}"/>
          </ac:picMkLst>
        </pc:picChg>
        <pc:picChg chg="add mod">
          <ac:chgData name="Alice Jones" userId="S::alice.jones@bumblebeeconservation.org::6c6239ca-2f90-4fdd-a09b-79ad011f5440" providerId="AD" clId="Web-{22CD9336-3063-7F34-663B-78A66A8868A8}" dt="2023-11-22T16:50:39.357" v="93" actId="1076"/>
          <ac:picMkLst>
            <pc:docMk/>
            <pc:sldMk cId="574323784" sldId="345"/>
            <ac:picMk id="14" creationId="{F06AE49B-CE98-486C-CA79-D04BC6EB1F0D}"/>
          </ac:picMkLst>
        </pc:picChg>
        <pc:picChg chg="add mod modCrop">
          <ac:chgData name="Alice Jones" userId="S::alice.jones@bumblebeeconservation.org::6c6239ca-2f90-4fdd-a09b-79ad011f5440" providerId="AD" clId="Web-{22CD9336-3063-7F34-663B-78A66A8868A8}" dt="2023-11-22T16:52:54.142" v="155" actId="1076"/>
          <ac:picMkLst>
            <pc:docMk/>
            <pc:sldMk cId="574323784" sldId="345"/>
            <ac:picMk id="19" creationId="{BF19762F-48E5-971A-A04D-4EE91946B434}"/>
          </ac:picMkLst>
        </pc:picChg>
        <pc:picChg chg="add mod">
          <ac:chgData name="Alice Jones" userId="S::alice.jones@bumblebeeconservation.org::6c6239ca-2f90-4fdd-a09b-79ad011f5440" providerId="AD" clId="Web-{22CD9336-3063-7F34-663B-78A66A8868A8}" dt="2023-11-22T16:53:05.267" v="158" actId="1076"/>
          <ac:picMkLst>
            <pc:docMk/>
            <pc:sldMk cId="574323784" sldId="345"/>
            <ac:picMk id="21" creationId="{D6EB3BD1-6741-148F-3DF4-B02A2CB47A54}"/>
          </ac:picMkLst>
        </pc:picChg>
        <pc:picChg chg="add del">
          <ac:chgData name="Alice Jones" userId="S::alice.jones@bumblebeeconservation.org::6c6239ca-2f90-4fdd-a09b-79ad011f5440" providerId="AD" clId="Web-{22CD9336-3063-7F34-663B-78A66A8868A8}" dt="2023-11-22T16:52:15.453" v="123"/>
          <ac:picMkLst>
            <pc:docMk/>
            <pc:sldMk cId="574323784" sldId="345"/>
            <ac:picMk id="23" creationId="{C9E26A23-E26A-076B-76DD-F2F1FE70EF97}"/>
          </ac:picMkLst>
        </pc:picChg>
        <pc:picChg chg="add del">
          <ac:chgData name="Alice Jones" userId="S::alice.jones@bumblebeeconservation.org::6c6239ca-2f90-4fdd-a09b-79ad011f5440" providerId="AD" clId="Web-{22CD9336-3063-7F34-663B-78A66A8868A8}" dt="2023-11-22T16:52:19.531" v="125"/>
          <ac:picMkLst>
            <pc:docMk/>
            <pc:sldMk cId="574323784" sldId="345"/>
            <ac:picMk id="25" creationId="{904433DC-3FCD-D3CC-DE1E-8F45A6D2584A}"/>
          </ac:picMkLst>
        </pc:picChg>
        <pc:picChg chg="add mod">
          <ac:chgData name="Alice Jones" userId="S::alice.jones@bumblebeeconservation.org::6c6239ca-2f90-4fdd-a09b-79ad011f5440" providerId="AD" clId="Web-{22CD9336-3063-7F34-663B-78A66A8868A8}" dt="2023-11-22T17:00:45.578" v="177" actId="1076"/>
          <ac:picMkLst>
            <pc:docMk/>
            <pc:sldMk cId="574323784" sldId="345"/>
            <ac:picMk id="28" creationId="{9C324827-D6FA-0A44-2861-5F09D377458C}"/>
          </ac:picMkLst>
        </pc:picChg>
        <pc:picChg chg="add mod">
          <ac:chgData name="Alice Jones" userId="S::alice.jones@bumblebeeconservation.org::6c6239ca-2f90-4fdd-a09b-79ad011f5440" providerId="AD" clId="Web-{22CD9336-3063-7F34-663B-78A66A8868A8}" dt="2023-11-22T17:00:42.406" v="176" actId="1076"/>
          <ac:picMkLst>
            <pc:docMk/>
            <pc:sldMk cId="574323784" sldId="345"/>
            <ac:picMk id="31" creationId="{60618EF4-8C83-74F5-FF02-D097B93CAE46}"/>
          </ac:picMkLst>
        </pc:picChg>
      </pc:sldChg>
      <pc:sldChg chg="add del">
        <pc:chgData name="Alice Jones" userId="S::alice.jones@bumblebeeconservation.org::6c6239ca-2f90-4fdd-a09b-79ad011f5440" providerId="AD" clId="Web-{22CD9336-3063-7F34-663B-78A66A8868A8}" dt="2023-11-22T17:01:39.157" v="184"/>
        <pc:sldMkLst>
          <pc:docMk/>
          <pc:sldMk cId="4185885873" sldId="346"/>
        </pc:sldMkLst>
      </pc:sldChg>
    </pc:docChg>
  </pc:docChgLst>
  <pc:docChgLst>
    <pc:chgData name="Alice Jones" userId="S::alice.jones@bumblebeeconservation.org::6c6239ca-2f90-4fdd-a09b-79ad011f5440" providerId="AD" clId="Web-{0AEC0A58-37E1-08C6-9B7A-3CA1DFBA4293}"/>
    <pc:docChg chg="modSld">
      <pc:chgData name="Alice Jones" userId="S::alice.jones@bumblebeeconservation.org::6c6239ca-2f90-4fdd-a09b-79ad011f5440" providerId="AD" clId="Web-{0AEC0A58-37E1-08C6-9B7A-3CA1DFBA4293}" dt="2024-02-07T10:45:06.008" v="355" actId="1076"/>
      <pc:docMkLst>
        <pc:docMk/>
      </pc:docMkLst>
      <pc:sldChg chg="addSp delSp modSp">
        <pc:chgData name="Alice Jones" userId="S::alice.jones@bumblebeeconservation.org::6c6239ca-2f90-4fdd-a09b-79ad011f5440" providerId="AD" clId="Web-{0AEC0A58-37E1-08C6-9B7A-3CA1DFBA4293}" dt="2024-02-07T10:35:51.508" v="231" actId="14100"/>
        <pc:sldMkLst>
          <pc:docMk/>
          <pc:sldMk cId="3264890507" sldId="333"/>
        </pc:sldMkLst>
        <pc:spChg chg="del">
          <ac:chgData name="Alice Jones" userId="S::alice.jones@bumblebeeconservation.org::6c6239ca-2f90-4fdd-a09b-79ad011f5440" providerId="AD" clId="Web-{0AEC0A58-37E1-08C6-9B7A-3CA1DFBA4293}" dt="2024-02-07T10:35:18.554" v="218"/>
          <ac:spMkLst>
            <pc:docMk/>
            <pc:sldMk cId="3264890507" sldId="333"/>
            <ac:spMk id="4" creationId="{8CD9A872-37BA-2C04-6C3E-DCCA4D30F13F}"/>
          </ac:spMkLst>
        </pc:spChg>
        <pc:spChg chg="mod">
          <ac:chgData name="Alice Jones" userId="S::alice.jones@bumblebeeconservation.org::6c6239ca-2f90-4fdd-a09b-79ad011f5440" providerId="AD" clId="Web-{0AEC0A58-37E1-08C6-9B7A-3CA1DFBA4293}" dt="2024-02-07T10:35:48.695" v="229" actId="20577"/>
          <ac:spMkLst>
            <pc:docMk/>
            <pc:sldMk cId="3264890507" sldId="333"/>
            <ac:spMk id="12" creationId="{267997B2-8D80-BDFE-CA82-D280BE468FEA}"/>
          </ac:spMkLst>
        </pc:spChg>
        <pc:spChg chg="del mod">
          <ac:chgData name="Alice Jones" userId="S::alice.jones@bumblebeeconservation.org::6c6239ca-2f90-4fdd-a09b-79ad011f5440" providerId="AD" clId="Web-{0AEC0A58-37E1-08C6-9B7A-3CA1DFBA4293}" dt="2024-02-07T10:35:41.961" v="226"/>
          <ac:spMkLst>
            <pc:docMk/>
            <pc:sldMk cId="3264890507" sldId="333"/>
            <ac:spMk id="18" creationId="{22EB57C3-42B3-AFC1-958A-2D45947AAEBD}"/>
          </ac:spMkLst>
        </pc:spChg>
        <pc:picChg chg="add mod ord">
          <ac:chgData name="Alice Jones" userId="S::alice.jones@bumblebeeconservation.org::6c6239ca-2f90-4fdd-a09b-79ad011f5440" providerId="AD" clId="Web-{0AEC0A58-37E1-08C6-9B7A-3CA1DFBA4293}" dt="2024-02-07T10:35:36.820" v="224" actId="1076"/>
          <ac:picMkLst>
            <pc:docMk/>
            <pc:sldMk cId="3264890507" sldId="333"/>
            <ac:picMk id="3" creationId="{C91661BC-0259-D984-FF40-79FDD88539B6}"/>
          </ac:picMkLst>
        </pc:picChg>
        <pc:cxnChg chg="mod">
          <ac:chgData name="Alice Jones" userId="S::alice.jones@bumblebeeconservation.org::6c6239ca-2f90-4fdd-a09b-79ad011f5440" providerId="AD" clId="Web-{0AEC0A58-37E1-08C6-9B7A-3CA1DFBA4293}" dt="2024-02-07T10:35:51.508" v="231" actId="14100"/>
          <ac:cxnSpMkLst>
            <pc:docMk/>
            <pc:sldMk cId="3264890507" sldId="333"/>
            <ac:cxnSpMk id="26" creationId="{BA4EF2D6-D236-9D47-C1DA-95F2E3E1D145}"/>
          </ac:cxnSpMkLst>
        </pc:cxnChg>
      </pc:sldChg>
      <pc:sldChg chg="addSp delSp">
        <pc:chgData name="Alice Jones" userId="S::alice.jones@bumblebeeconservation.org::6c6239ca-2f90-4fdd-a09b-79ad011f5440" providerId="AD" clId="Web-{0AEC0A58-37E1-08C6-9B7A-3CA1DFBA4293}" dt="2024-02-07T10:37:52.308" v="262"/>
        <pc:sldMkLst>
          <pc:docMk/>
          <pc:sldMk cId="4168867490" sldId="334"/>
        </pc:sldMkLst>
        <pc:spChg chg="del">
          <ac:chgData name="Alice Jones" userId="S::alice.jones@bumblebeeconservation.org::6c6239ca-2f90-4fdd-a09b-79ad011f5440" providerId="AD" clId="Web-{0AEC0A58-37E1-08C6-9B7A-3CA1DFBA4293}" dt="2024-02-07T10:37:51.761" v="261"/>
          <ac:spMkLst>
            <pc:docMk/>
            <pc:sldMk cId="4168867490" sldId="334"/>
            <ac:spMk id="4" creationId="{8104DBD9-E7AB-85D7-2EAC-AF748290380C}"/>
          </ac:spMkLst>
        </pc:spChg>
        <pc:picChg chg="add">
          <ac:chgData name="Alice Jones" userId="S::alice.jones@bumblebeeconservation.org::6c6239ca-2f90-4fdd-a09b-79ad011f5440" providerId="AD" clId="Web-{0AEC0A58-37E1-08C6-9B7A-3CA1DFBA4293}" dt="2024-02-07T10:37:52.308" v="262"/>
          <ac:picMkLst>
            <pc:docMk/>
            <pc:sldMk cId="4168867490" sldId="334"/>
            <ac:picMk id="5" creationId="{E12B1134-FC13-B919-5E0D-94BBF9A993CF}"/>
          </ac:picMkLst>
        </pc:picChg>
      </pc:sldChg>
      <pc:sldChg chg="addSp delSp modSp">
        <pc:chgData name="Alice Jones" userId="S::alice.jones@bumblebeeconservation.org::6c6239ca-2f90-4fdd-a09b-79ad011f5440" providerId="AD" clId="Web-{0AEC0A58-37E1-08C6-9B7A-3CA1DFBA4293}" dt="2024-02-07T10:29:03.668" v="137"/>
        <pc:sldMkLst>
          <pc:docMk/>
          <pc:sldMk cId="2244299192" sldId="335"/>
        </pc:sldMkLst>
        <pc:spChg chg="del mod">
          <ac:chgData name="Alice Jones" userId="S::alice.jones@bumblebeeconservation.org::6c6239ca-2f90-4fdd-a09b-79ad011f5440" providerId="AD" clId="Web-{0AEC0A58-37E1-08C6-9B7A-3CA1DFBA4293}" dt="2024-02-07T10:25:41.302" v="1"/>
          <ac:spMkLst>
            <pc:docMk/>
            <pc:sldMk cId="2244299192" sldId="335"/>
            <ac:spMk id="4" creationId="{FFA95764-543A-CA3A-1A25-55EF5A882B01}"/>
          </ac:spMkLst>
        </pc:spChg>
        <pc:spChg chg="mod">
          <ac:chgData name="Alice Jones" userId="S::alice.jones@bumblebeeconservation.org::6c6239ca-2f90-4fdd-a09b-79ad011f5440" providerId="AD" clId="Web-{0AEC0A58-37E1-08C6-9B7A-3CA1DFBA4293}" dt="2024-02-07T10:26:38.491" v="19" actId="1076"/>
          <ac:spMkLst>
            <pc:docMk/>
            <pc:sldMk cId="2244299192" sldId="335"/>
            <ac:spMk id="5" creationId="{B9496C96-DC62-9B13-CC5B-79E3432AC8AC}"/>
          </ac:spMkLst>
        </pc:spChg>
        <pc:picChg chg="add del mod">
          <ac:chgData name="Alice Jones" userId="S::alice.jones@bumblebeeconservation.org::6c6239ca-2f90-4fdd-a09b-79ad011f5440" providerId="AD" clId="Web-{0AEC0A58-37E1-08C6-9B7A-3CA1DFBA4293}" dt="2024-02-07T10:28:57.136" v="135"/>
          <ac:picMkLst>
            <pc:docMk/>
            <pc:sldMk cId="2244299192" sldId="335"/>
            <ac:picMk id="2" creationId="{5046BBBF-BE45-300E-E2D6-46D2FDC38258}"/>
          </ac:picMkLst>
        </pc:picChg>
        <pc:picChg chg="add mod ord">
          <ac:chgData name="Alice Jones" userId="S::alice.jones@bumblebeeconservation.org::6c6239ca-2f90-4fdd-a09b-79ad011f5440" providerId="AD" clId="Web-{0AEC0A58-37E1-08C6-9B7A-3CA1DFBA4293}" dt="2024-02-07T10:29:03.668" v="137"/>
          <ac:picMkLst>
            <pc:docMk/>
            <pc:sldMk cId="2244299192" sldId="335"/>
            <ac:picMk id="8" creationId="{E20EDCDA-B8AA-5FEF-C26A-FE5FB81584D9}"/>
          </ac:picMkLst>
        </pc:picChg>
        <pc:cxnChg chg="mod ord">
          <ac:chgData name="Alice Jones" userId="S::alice.jones@bumblebeeconservation.org::6c6239ca-2f90-4fdd-a09b-79ad011f5440" providerId="AD" clId="Web-{0AEC0A58-37E1-08C6-9B7A-3CA1DFBA4293}" dt="2024-02-07T10:26:50.726" v="23" actId="14100"/>
          <ac:cxnSpMkLst>
            <pc:docMk/>
            <pc:sldMk cId="2244299192" sldId="335"/>
            <ac:cxnSpMk id="6" creationId="{1305B5B2-AD5D-06DE-CD09-9426DD57C814}"/>
          </ac:cxnSpMkLst>
        </pc:cxnChg>
      </pc:sldChg>
      <pc:sldChg chg="addSp delSp modSp addAnim delAnim">
        <pc:chgData name="Alice Jones" userId="S::alice.jones@bumblebeeconservation.org::6c6239ca-2f90-4fdd-a09b-79ad011f5440" providerId="AD" clId="Web-{0AEC0A58-37E1-08C6-9B7A-3CA1DFBA4293}" dt="2024-02-07T10:29:56.091" v="156" actId="1076"/>
        <pc:sldMkLst>
          <pc:docMk/>
          <pc:sldMk cId="2586432752" sldId="336"/>
        </pc:sldMkLst>
        <pc:spChg chg="mod">
          <ac:chgData name="Alice Jones" userId="S::alice.jones@bumblebeeconservation.org::6c6239ca-2f90-4fdd-a09b-79ad011f5440" providerId="AD" clId="Web-{0AEC0A58-37E1-08C6-9B7A-3CA1DFBA4293}" dt="2024-02-07T10:29:54.372" v="155" actId="1076"/>
          <ac:spMkLst>
            <pc:docMk/>
            <pc:sldMk cId="2586432752" sldId="336"/>
            <ac:spMk id="2" creationId="{7D30B643-C84D-C371-076C-46A63965FB85}"/>
          </ac:spMkLst>
        </pc:spChg>
        <pc:spChg chg="del">
          <ac:chgData name="Alice Jones" userId="S::alice.jones@bumblebeeconservation.org::6c6239ca-2f90-4fdd-a09b-79ad011f5440" providerId="AD" clId="Web-{0AEC0A58-37E1-08C6-9B7A-3CA1DFBA4293}" dt="2024-02-07T10:28:24.588" v="123"/>
          <ac:spMkLst>
            <pc:docMk/>
            <pc:sldMk cId="2586432752" sldId="336"/>
            <ac:spMk id="4" creationId="{FFA95764-543A-CA3A-1A25-55EF5A882B01}"/>
          </ac:spMkLst>
        </pc:spChg>
        <pc:spChg chg="add del mod">
          <ac:chgData name="Alice Jones" userId="S::alice.jones@bumblebeeconservation.org::6c6239ca-2f90-4fdd-a09b-79ad011f5440" providerId="AD" clId="Web-{0AEC0A58-37E1-08C6-9B7A-3CA1DFBA4293}" dt="2024-02-07T10:29:47.591" v="153"/>
          <ac:spMkLst>
            <pc:docMk/>
            <pc:sldMk cId="2586432752" sldId="336"/>
            <ac:spMk id="6" creationId="{D2D3EC7A-FA73-1C4B-096E-ACDC28C5E353}"/>
          </ac:spMkLst>
        </pc:spChg>
        <pc:spChg chg="mod ord">
          <ac:chgData name="Alice Jones" userId="S::alice.jones@bumblebeeconservation.org::6c6239ca-2f90-4fdd-a09b-79ad011f5440" providerId="AD" clId="Web-{0AEC0A58-37E1-08C6-9B7A-3CA1DFBA4293}" dt="2024-02-07T10:29:20.746" v="144" actId="1076"/>
          <ac:spMkLst>
            <pc:docMk/>
            <pc:sldMk cId="2586432752" sldId="336"/>
            <ac:spMk id="8" creationId="{9838C120-2417-8772-BD89-5B8778EA13BA}"/>
          </ac:spMkLst>
        </pc:spChg>
        <pc:spChg chg="add mod">
          <ac:chgData name="Alice Jones" userId="S::alice.jones@bumblebeeconservation.org::6c6239ca-2f90-4fdd-a09b-79ad011f5440" providerId="AD" clId="Web-{0AEC0A58-37E1-08C6-9B7A-3CA1DFBA4293}" dt="2024-02-07T10:29:56.091" v="156" actId="1076"/>
          <ac:spMkLst>
            <pc:docMk/>
            <pc:sldMk cId="2586432752" sldId="336"/>
            <ac:spMk id="10" creationId="{47946392-8A39-8B7E-793A-FDD75CF1F01C}"/>
          </ac:spMkLst>
        </pc:spChg>
        <pc:picChg chg="mod ord">
          <ac:chgData name="Alice Jones" userId="S::alice.jones@bumblebeeconservation.org::6c6239ca-2f90-4fdd-a09b-79ad011f5440" providerId="AD" clId="Web-{0AEC0A58-37E1-08C6-9B7A-3CA1DFBA4293}" dt="2024-02-07T10:29:41.044" v="150" actId="1076"/>
          <ac:picMkLst>
            <pc:docMk/>
            <pc:sldMk cId="2586432752" sldId="336"/>
            <ac:picMk id="7" creationId="{A95ABD90-6855-5A65-08D0-26222CEE9D35}"/>
          </ac:picMkLst>
        </pc:picChg>
        <pc:picChg chg="add del mod">
          <ac:chgData name="Alice Jones" userId="S::alice.jones@bumblebeeconservation.org::6c6239ca-2f90-4fdd-a09b-79ad011f5440" providerId="AD" clId="Web-{0AEC0A58-37E1-08C6-9B7A-3CA1DFBA4293}" dt="2024-02-07T10:28:42.995" v="128"/>
          <ac:picMkLst>
            <pc:docMk/>
            <pc:sldMk cId="2586432752" sldId="336"/>
            <ac:picMk id="11" creationId="{1947C4C5-F9D8-6865-1969-DD2CE5570000}"/>
          </ac:picMkLst>
        </pc:picChg>
        <pc:picChg chg="add mod">
          <ac:chgData name="Alice Jones" userId="S::alice.jones@bumblebeeconservation.org::6c6239ca-2f90-4fdd-a09b-79ad011f5440" providerId="AD" clId="Web-{0AEC0A58-37E1-08C6-9B7A-3CA1DFBA4293}" dt="2024-02-07T10:29:10.668" v="141" actId="1076"/>
          <ac:picMkLst>
            <pc:docMk/>
            <pc:sldMk cId="2586432752" sldId="336"/>
            <ac:picMk id="13" creationId="{BE004A6E-70EB-C6FA-B37C-92FF0B0EC970}"/>
          </ac:picMkLst>
        </pc:picChg>
        <pc:cxnChg chg="mod ord">
          <ac:chgData name="Alice Jones" userId="S::alice.jones@bumblebeeconservation.org::6c6239ca-2f90-4fdd-a09b-79ad011f5440" providerId="AD" clId="Web-{0AEC0A58-37E1-08C6-9B7A-3CA1DFBA4293}" dt="2024-02-07T10:29:27.075" v="147" actId="1076"/>
          <ac:cxnSpMkLst>
            <pc:docMk/>
            <pc:sldMk cId="2586432752" sldId="336"/>
            <ac:cxnSpMk id="3" creationId="{91DFEDB6-0AFD-D793-CB4E-65A56AFA7715}"/>
          </ac:cxnSpMkLst>
        </pc:cxnChg>
      </pc:sldChg>
      <pc:sldChg chg="addSp delSp modSp">
        <pc:chgData name="Alice Jones" userId="S::alice.jones@bumblebeeconservation.org::6c6239ca-2f90-4fdd-a09b-79ad011f5440" providerId="AD" clId="Web-{0AEC0A58-37E1-08C6-9B7A-3CA1DFBA4293}" dt="2024-02-07T10:34:05.723" v="199" actId="14100"/>
        <pc:sldMkLst>
          <pc:docMk/>
          <pc:sldMk cId="3435890154" sldId="337"/>
        </pc:sldMkLst>
        <pc:spChg chg="mod ord">
          <ac:chgData name="Alice Jones" userId="S::alice.jones@bumblebeeconservation.org::6c6239ca-2f90-4fdd-a09b-79ad011f5440" providerId="AD" clId="Web-{0AEC0A58-37E1-08C6-9B7A-3CA1DFBA4293}" dt="2024-02-07T10:32:49.080" v="178" actId="14100"/>
          <ac:spMkLst>
            <pc:docMk/>
            <pc:sldMk cId="3435890154" sldId="337"/>
            <ac:spMk id="2" creationId="{42984513-F4AC-C602-0F24-82A02E6532FD}"/>
          </ac:spMkLst>
        </pc:spChg>
        <pc:spChg chg="del">
          <ac:chgData name="Alice Jones" userId="S::alice.jones@bumblebeeconservation.org::6c6239ca-2f90-4fdd-a09b-79ad011f5440" providerId="AD" clId="Web-{0AEC0A58-37E1-08C6-9B7A-3CA1DFBA4293}" dt="2024-02-07T10:30:45.780" v="157"/>
          <ac:spMkLst>
            <pc:docMk/>
            <pc:sldMk cId="3435890154" sldId="337"/>
            <ac:spMk id="4" creationId="{FFA95764-543A-CA3A-1A25-55EF5A882B01}"/>
          </ac:spMkLst>
        </pc:spChg>
        <pc:spChg chg="mod">
          <ac:chgData name="Alice Jones" userId="S::alice.jones@bumblebeeconservation.org::6c6239ca-2f90-4fdd-a09b-79ad011f5440" providerId="AD" clId="Web-{0AEC0A58-37E1-08C6-9B7A-3CA1DFBA4293}" dt="2024-02-07T10:33:00.690" v="183" actId="1076"/>
          <ac:spMkLst>
            <pc:docMk/>
            <pc:sldMk cId="3435890154" sldId="337"/>
            <ac:spMk id="5" creationId="{82BB9FFD-8A8B-A01F-91DA-A437C503FE29}"/>
          </ac:spMkLst>
        </pc:spChg>
        <pc:spChg chg="mod">
          <ac:chgData name="Alice Jones" userId="S::alice.jones@bumblebeeconservation.org::6c6239ca-2f90-4fdd-a09b-79ad011f5440" providerId="AD" clId="Web-{0AEC0A58-37E1-08C6-9B7A-3CA1DFBA4293}" dt="2024-02-07T10:33:47.942" v="195" actId="1076"/>
          <ac:spMkLst>
            <pc:docMk/>
            <pc:sldMk cId="3435890154" sldId="337"/>
            <ac:spMk id="6" creationId="{0EA697DC-B493-EF29-AF27-70318F790E9D}"/>
          </ac:spMkLst>
        </pc:spChg>
        <pc:spChg chg="mod ord">
          <ac:chgData name="Alice Jones" userId="S::alice.jones@bumblebeeconservation.org::6c6239ca-2f90-4fdd-a09b-79ad011f5440" providerId="AD" clId="Web-{0AEC0A58-37E1-08C6-9B7A-3CA1DFBA4293}" dt="2024-02-07T10:31:06.312" v="164" actId="1076"/>
          <ac:spMkLst>
            <pc:docMk/>
            <pc:sldMk cId="3435890154" sldId="337"/>
            <ac:spMk id="8" creationId="{9838C120-2417-8772-BD89-5B8778EA13BA}"/>
          </ac:spMkLst>
        </pc:spChg>
        <pc:picChg chg="mod ord">
          <ac:chgData name="Alice Jones" userId="S::alice.jones@bumblebeeconservation.org::6c6239ca-2f90-4fdd-a09b-79ad011f5440" providerId="AD" clId="Web-{0AEC0A58-37E1-08C6-9B7A-3CA1DFBA4293}" dt="2024-02-07T10:32:02.454" v="173" actId="1076"/>
          <ac:picMkLst>
            <pc:docMk/>
            <pc:sldMk cId="3435890154" sldId="337"/>
            <ac:picMk id="7" creationId="{A95ABD90-6855-5A65-08D0-26222CEE9D35}"/>
          </ac:picMkLst>
        </pc:picChg>
        <pc:picChg chg="add mod">
          <ac:chgData name="Alice Jones" userId="S::alice.jones@bumblebeeconservation.org::6c6239ca-2f90-4fdd-a09b-79ad011f5440" providerId="AD" clId="Web-{0AEC0A58-37E1-08C6-9B7A-3CA1DFBA4293}" dt="2024-02-07T10:31:03.952" v="163" actId="1076"/>
          <ac:picMkLst>
            <pc:docMk/>
            <pc:sldMk cId="3435890154" sldId="337"/>
            <ac:picMk id="12" creationId="{E324BE7A-3FF0-CA68-9258-DAA63ED3CF58}"/>
          </ac:picMkLst>
        </pc:picChg>
        <pc:cxnChg chg="mod ord">
          <ac:chgData name="Alice Jones" userId="S::alice.jones@bumblebeeconservation.org::6c6239ca-2f90-4fdd-a09b-79ad011f5440" providerId="AD" clId="Web-{0AEC0A58-37E1-08C6-9B7A-3CA1DFBA4293}" dt="2024-02-07T10:34:05.723" v="199" actId="14100"/>
          <ac:cxnSpMkLst>
            <pc:docMk/>
            <pc:sldMk cId="3435890154" sldId="337"/>
            <ac:cxnSpMk id="9" creationId="{9D611C46-DAAD-4B3A-2EC9-82F4C9F30143}"/>
          </ac:cxnSpMkLst>
        </pc:cxnChg>
        <pc:cxnChg chg="mod ord">
          <ac:chgData name="Alice Jones" userId="S::alice.jones@bumblebeeconservation.org::6c6239ca-2f90-4fdd-a09b-79ad011f5440" providerId="AD" clId="Web-{0AEC0A58-37E1-08C6-9B7A-3CA1DFBA4293}" dt="2024-02-07T10:33:58.629" v="198" actId="14100"/>
          <ac:cxnSpMkLst>
            <pc:docMk/>
            <pc:sldMk cId="3435890154" sldId="337"/>
            <ac:cxnSpMk id="10" creationId="{1CCAE5A0-652A-3309-813E-31AA5B4A6168}"/>
          </ac:cxnSpMkLst>
        </pc:cxnChg>
        <pc:cxnChg chg="mod ord">
          <ac:chgData name="Alice Jones" userId="S::alice.jones@bumblebeeconservation.org::6c6239ca-2f90-4fdd-a09b-79ad011f5440" providerId="AD" clId="Web-{0AEC0A58-37E1-08C6-9B7A-3CA1DFBA4293}" dt="2024-02-07T10:32:51.268" v="179" actId="1076"/>
          <ac:cxnSpMkLst>
            <pc:docMk/>
            <pc:sldMk cId="3435890154" sldId="337"/>
            <ac:cxnSpMk id="11" creationId="{695A70EE-14BD-8C5D-ABF3-916839A8F513}"/>
          </ac:cxnSpMkLst>
        </pc:cxnChg>
      </pc:sldChg>
      <pc:sldChg chg="addSp delSp modSp addAnim delAnim">
        <pc:chgData name="Alice Jones" userId="S::alice.jones@bumblebeeconservation.org::6c6239ca-2f90-4fdd-a09b-79ad011f5440" providerId="AD" clId="Web-{0AEC0A58-37E1-08C6-9B7A-3CA1DFBA4293}" dt="2024-02-07T10:35:10.131" v="217" actId="1076"/>
        <pc:sldMkLst>
          <pc:docMk/>
          <pc:sldMk cId="2965538512" sldId="338"/>
        </pc:sldMkLst>
        <pc:spChg chg="mod">
          <ac:chgData name="Alice Jones" userId="S::alice.jones@bumblebeeconservation.org::6c6239ca-2f90-4fdd-a09b-79ad011f5440" providerId="AD" clId="Web-{0AEC0A58-37E1-08C6-9B7A-3CA1DFBA4293}" dt="2024-02-07T10:34:40.818" v="207" actId="1076"/>
          <ac:spMkLst>
            <pc:docMk/>
            <pc:sldMk cId="2965538512" sldId="338"/>
            <ac:spMk id="2" creationId="{DAF0E04F-C4D5-C572-40A0-3D719802CB57}"/>
          </ac:spMkLst>
        </pc:spChg>
        <pc:spChg chg="del">
          <ac:chgData name="Alice Jones" userId="S::alice.jones@bumblebeeconservation.org::6c6239ca-2f90-4fdd-a09b-79ad011f5440" providerId="AD" clId="Web-{0AEC0A58-37E1-08C6-9B7A-3CA1DFBA4293}" dt="2024-02-07T10:34:22.349" v="200"/>
          <ac:spMkLst>
            <pc:docMk/>
            <pc:sldMk cId="2965538512" sldId="338"/>
            <ac:spMk id="4" creationId="{FFA95764-543A-CA3A-1A25-55EF5A882B01}"/>
          </ac:spMkLst>
        </pc:spChg>
        <pc:picChg chg="add mod ord">
          <ac:chgData name="Alice Jones" userId="S::alice.jones@bumblebeeconservation.org::6c6239ca-2f90-4fdd-a09b-79ad011f5440" providerId="AD" clId="Web-{0AEC0A58-37E1-08C6-9B7A-3CA1DFBA4293}" dt="2024-02-07T10:35:05.241" v="216"/>
          <ac:picMkLst>
            <pc:docMk/>
            <pc:sldMk cId="2965538512" sldId="338"/>
            <ac:picMk id="6" creationId="{F2950475-B729-354C-B06F-893C77609171}"/>
          </ac:picMkLst>
        </pc:picChg>
        <pc:picChg chg="mod">
          <ac:chgData name="Alice Jones" userId="S::alice.jones@bumblebeeconservation.org::6c6239ca-2f90-4fdd-a09b-79ad011f5440" providerId="AD" clId="Web-{0AEC0A58-37E1-08C6-9B7A-3CA1DFBA4293}" dt="2024-02-07T10:35:10.131" v="217" actId="1076"/>
          <ac:picMkLst>
            <pc:docMk/>
            <pc:sldMk cId="2965538512" sldId="338"/>
            <ac:picMk id="7" creationId="{A95ABD90-6855-5A65-08D0-26222CEE9D35}"/>
          </ac:picMkLst>
        </pc:picChg>
        <pc:cxnChg chg="del">
          <ac:chgData name="Alice Jones" userId="S::alice.jones@bumblebeeconservation.org::6c6239ca-2f90-4fdd-a09b-79ad011f5440" providerId="AD" clId="Web-{0AEC0A58-37E1-08C6-9B7A-3CA1DFBA4293}" dt="2024-02-07T10:34:27.458" v="203"/>
          <ac:cxnSpMkLst>
            <pc:docMk/>
            <pc:sldMk cId="2965538512" sldId="338"/>
            <ac:cxnSpMk id="5" creationId="{BAD200D0-92B7-6EBB-5E63-1BCD6E56B802}"/>
          </ac:cxnSpMkLst>
        </pc:cxnChg>
        <pc:cxnChg chg="add mod">
          <ac:chgData name="Alice Jones" userId="S::alice.jones@bumblebeeconservation.org::6c6239ca-2f90-4fdd-a09b-79ad011f5440" providerId="AD" clId="Web-{0AEC0A58-37E1-08C6-9B7A-3CA1DFBA4293}" dt="2024-02-07T10:35:00.428" v="215" actId="14100"/>
          <ac:cxnSpMkLst>
            <pc:docMk/>
            <pc:sldMk cId="2965538512" sldId="338"/>
            <ac:cxnSpMk id="9" creationId="{12A7709E-C034-8CC8-2C54-BAB66A24B7F0}"/>
          </ac:cxnSpMkLst>
        </pc:cxnChg>
      </pc:sldChg>
      <pc:sldChg chg="addSp delSp modSp">
        <pc:chgData name="Alice Jones" userId="S::alice.jones@bumblebeeconservation.org::6c6239ca-2f90-4fdd-a09b-79ad011f5440" providerId="AD" clId="Web-{0AEC0A58-37E1-08C6-9B7A-3CA1DFBA4293}" dt="2024-02-07T10:45:06.008" v="355" actId="1076"/>
        <pc:sldMkLst>
          <pc:docMk/>
          <pc:sldMk cId="887457451" sldId="342"/>
        </pc:sldMkLst>
        <pc:spChg chg="mod">
          <ac:chgData name="Alice Jones" userId="S::alice.jones@bumblebeeconservation.org::6c6239ca-2f90-4fdd-a09b-79ad011f5440" providerId="AD" clId="Web-{0AEC0A58-37E1-08C6-9B7A-3CA1DFBA4293}" dt="2024-02-07T10:44:50.430" v="350" actId="1076"/>
          <ac:spMkLst>
            <pc:docMk/>
            <pc:sldMk cId="887457451" sldId="342"/>
            <ac:spMk id="2" creationId="{A3AB38F2-B907-593E-F49B-C262318E8377}"/>
          </ac:spMkLst>
        </pc:spChg>
        <pc:spChg chg="mod">
          <ac:chgData name="Alice Jones" userId="S::alice.jones@bumblebeeconservation.org::6c6239ca-2f90-4fdd-a09b-79ad011f5440" providerId="AD" clId="Web-{0AEC0A58-37E1-08C6-9B7A-3CA1DFBA4293}" dt="2024-02-07T10:40:18.203" v="308" actId="1076"/>
          <ac:spMkLst>
            <pc:docMk/>
            <pc:sldMk cId="887457451" sldId="342"/>
            <ac:spMk id="3" creationId="{C9D1B4BC-57A7-BED6-4F09-D472A5B39242}"/>
          </ac:spMkLst>
        </pc:spChg>
        <pc:spChg chg="del">
          <ac:chgData name="Alice Jones" userId="S::alice.jones@bumblebeeconservation.org::6c6239ca-2f90-4fdd-a09b-79ad011f5440" providerId="AD" clId="Web-{0AEC0A58-37E1-08C6-9B7A-3CA1DFBA4293}" dt="2024-02-07T10:37:59.199" v="264"/>
          <ac:spMkLst>
            <pc:docMk/>
            <pc:sldMk cId="887457451" sldId="342"/>
            <ac:spMk id="4" creationId="{8CD9A872-37BA-2C04-6C3E-DCCA4D30F13F}"/>
          </ac:spMkLst>
        </pc:spChg>
        <pc:spChg chg="mod">
          <ac:chgData name="Alice Jones" userId="S::alice.jones@bumblebeeconservation.org::6c6239ca-2f90-4fdd-a09b-79ad011f5440" providerId="AD" clId="Web-{0AEC0A58-37E1-08C6-9B7A-3CA1DFBA4293}" dt="2024-02-07T10:42:06.894" v="331" actId="1076"/>
          <ac:spMkLst>
            <pc:docMk/>
            <pc:sldMk cId="887457451" sldId="342"/>
            <ac:spMk id="5" creationId="{2B01CB06-9DCE-E63E-AF0D-38AC050C85CA}"/>
          </ac:spMkLst>
        </pc:spChg>
        <pc:spChg chg="del">
          <ac:chgData name="Alice Jones" userId="S::alice.jones@bumblebeeconservation.org::6c6239ca-2f90-4fdd-a09b-79ad011f5440" providerId="AD" clId="Web-{0AEC0A58-37E1-08C6-9B7A-3CA1DFBA4293}" dt="2024-02-07T10:38:04.137" v="266"/>
          <ac:spMkLst>
            <pc:docMk/>
            <pc:sldMk cId="887457451" sldId="342"/>
            <ac:spMk id="8" creationId="{2218E6E3-E5C9-6574-9851-FF3123905E43}"/>
          </ac:spMkLst>
        </pc:spChg>
        <pc:spChg chg="mod">
          <ac:chgData name="Alice Jones" userId="S::alice.jones@bumblebeeconservation.org::6c6239ca-2f90-4fdd-a09b-79ad011f5440" providerId="AD" clId="Web-{0AEC0A58-37E1-08C6-9B7A-3CA1DFBA4293}" dt="2024-02-07T10:41:42.487" v="323" actId="1076"/>
          <ac:spMkLst>
            <pc:docMk/>
            <pc:sldMk cId="887457451" sldId="342"/>
            <ac:spMk id="9" creationId="{C6C6308C-3D61-7B7C-8BFC-9ABEA32C97FE}"/>
          </ac:spMkLst>
        </pc:spChg>
        <pc:spChg chg="mod">
          <ac:chgData name="Alice Jones" userId="S::alice.jones@bumblebeeconservation.org::6c6239ca-2f90-4fdd-a09b-79ad011f5440" providerId="AD" clId="Web-{0AEC0A58-37E1-08C6-9B7A-3CA1DFBA4293}" dt="2024-02-07T10:45:06.008" v="355" actId="1076"/>
          <ac:spMkLst>
            <pc:docMk/>
            <pc:sldMk cId="887457451" sldId="342"/>
            <ac:spMk id="10" creationId="{73C8115F-3FB4-1820-6B97-396C98614580}"/>
          </ac:spMkLst>
        </pc:spChg>
        <pc:spChg chg="mod">
          <ac:chgData name="Alice Jones" userId="S::alice.jones@bumblebeeconservation.org::6c6239ca-2f90-4fdd-a09b-79ad011f5440" providerId="AD" clId="Web-{0AEC0A58-37E1-08C6-9B7A-3CA1DFBA4293}" dt="2024-02-07T10:40:22.625" v="309" actId="1076"/>
          <ac:spMkLst>
            <pc:docMk/>
            <pc:sldMk cId="887457451" sldId="342"/>
            <ac:spMk id="11" creationId="{C132B8F8-DE2B-DEA5-9266-819A50506F52}"/>
          </ac:spMkLst>
        </pc:spChg>
        <pc:spChg chg="mod">
          <ac:chgData name="Alice Jones" userId="S::alice.jones@bumblebeeconservation.org::6c6239ca-2f90-4fdd-a09b-79ad011f5440" providerId="AD" clId="Web-{0AEC0A58-37E1-08C6-9B7A-3CA1DFBA4293}" dt="2024-02-07T10:43:27.334" v="338" actId="1076"/>
          <ac:spMkLst>
            <pc:docMk/>
            <pc:sldMk cId="887457451" sldId="342"/>
            <ac:spMk id="12" creationId="{267997B2-8D80-BDFE-CA82-D280BE468FEA}"/>
          </ac:spMkLst>
        </pc:spChg>
        <pc:spChg chg="add mod">
          <ac:chgData name="Alice Jones" userId="S::alice.jones@bumblebeeconservation.org::6c6239ca-2f90-4fdd-a09b-79ad011f5440" providerId="AD" clId="Web-{0AEC0A58-37E1-08C6-9B7A-3CA1DFBA4293}" dt="2024-02-07T10:40:51.720" v="314"/>
          <ac:spMkLst>
            <pc:docMk/>
            <pc:sldMk cId="887457451" sldId="342"/>
            <ac:spMk id="16" creationId="{62CEDD24-DCE9-508E-9617-F8878BA3242E}"/>
          </ac:spMkLst>
        </pc:spChg>
        <pc:spChg chg="mod">
          <ac:chgData name="Alice Jones" userId="S::alice.jones@bumblebeeconservation.org::6c6239ca-2f90-4fdd-a09b-79ad011f5440" providerId="AD" clId="Web-{0AEC0A58-37E1-08C6-9B7A-3CA1DFBA4293}" dt="2024-02-07T10:44:54.758" v="351" actId="1076"/>
          <ac:spMkLst>
            <pc:docMk/>
            <pc:sldMk cId="887457451" sldId="342"/>
            <ac:spMk id="17" creationId="{B987171D-7807-F46D-04B9-AD7BDE99BF4D}"/>
          </ac:spMkLst>
        </pc:spChg>
        <pc:spChg chg="del">
          <ac:chgData name="Alice Jones" userId="S::alice.jones@bumblebeeconservation.org::6c6239ca-2f90-4fdd-a09b-79ad011f5440" providerId="AD" clId="Web-{0AEC0A58-37E1-08C6-9B7A-3CA1DFBA4293}" dt="2024-02-07T10:38:06.387" v="268"/>
          <ac:spMkLst>
            <pc:docMk/>
            <pc:sldMk cId="887457451" sldId="342"/>
            <ac:spMk id="18" creationId="{22EB57C3-42B3-AFC1-958A-2D45947AAEBD}"/>
          </ac:spMkLst>
        </pc:spChg>
        <pc:spChg chg="mod">
          <ac:chgData name="Alice Jones" userId="S::alice.jones@bumblebeeconservation.org::6c6239ca-2f90-4fdd-a09b-79ad011f5440" providerId="AD" clId="Web-{0AEC0A58-37E1-08C6-9B7A-3CA1DFBA4293}" dt="2024-02-07T10:43:14.849" v="334" actId="1076"/>
          <ac:spMkLst>
            <pc:docMk/>
            <pc:sldMk cId="887457451" sldId="342"/>
            <ac:spMk id="24" creationId="{CD265390-EF08-818F-8E05-873247F9F198}"/>
          </ac:spMkLst>
        </pc:spChg>
        <pc:spChg chg="del mod">
          <ac:chgData name="Alice Jones" userId="S::alice.jones@bumblebeeconservation.org::6c6239ca-2f90-4fdd-a09b-79ad011f5440" providerId="AD" clId="Web-{0AEC0A58-37E1-08C6-9B7A-3CA1DFBA4293}" dt="2024-02-07T10:44:08.038" v="341"/>
          <ac:spMkLst>
            <pc:docMk/>
            <pc:sldMk cId="887457451" sldId="342"/>
            <ac:spMk id="31" creationId="{0810B622-8775-AD70-9DA1-6365D02E330F}"/>
          </ac:spMkLst>
        </pc:spChg>
        <pc:picChg chg="add mod ord">
          <ac:chgData name="Alice Jones" userId="S::alice.jones@bumblebeeconservation.org::6c6239ca-2f90-4fdd-a09b-79ad011f5440" providerId="AD" clId="Web-{0AEC0A58-37E1-08C6-9B7A-3CA1DFBA4293}" dt="2024-02-07T10:38:10.824" v="270"/>
          <ac:picMkLst>
            <pc:docMk/>
            <pc:sldMk cId="887457451" sldId="342"/>
            <ac:picMk id="13" creationId="{FE5721D2-56A2-C193-136A-C42A7B5BC11F}"/>
          </ac:picMkLst>
        </pc:picChg>
        <pc:cxnChg chg="mod">
          <ac:chgData name="Alice Jones" userId="S::alice.jones@bumblebeeconservation.org::6c6239ca-2f90-4fdd-a09b-79ad011f5440" providerId="AD" clId="Web-{0AEC0A58-37E1-08C6-9B7A-3CA1DFBA4293}" dt="2024-02-07T10:42:03.925" v="330" actId="14100"/>
          <ac:cxnSpMkLst>
            <pc:docMk/>
            <pc:sldMk cId="887457451" sldId="342"/>
            <ac:cxnSpMk id="6" creationId="{3F6AA23B-8DF1-C9B1-FAE1-E76077BBF671}"/>
          </ac:cxnSpMkLst>
        </pc:cxnChg>
        <pc:cxnChg chg="del">
          <ac:chgData name="Alice Jones" userId="S::alice.jones@bumblebeeconservation.org::6c6239ca-2f90-4fdd-a09b-79ad011f5440" providerId="AD" clId="Web-{0AEC0A58-37E1-08C6-9B7A-3CA1DFBA4293}" dt="2024-02-07T10:38:02.293" v="265"/>
          <ac:cxnSpMkLst>
            <pc:docMk/>
            <pc:sldMk cId="887457451" sldId="342"/>
            <ac:cxnSpMk id="14" creationId="{C8C7800A-45C4-DF32-53FB-06AE9E0ADB25}"/>
          </ac:cxnSpMkLst>
        </pc:cxnChg>
        <pc:cxnChg chg="del mod">
          <ac:chgData name="Alice Jones" userId="S::alice.jones@bumblebeeconservation.org::6c6239ca-2f90-4fdd-a09b-79ad011f5440" providerId="AD" clId="Web-{0AEC0A58-37E1-08C6-9B7A-3CA1DFBA4293}" dt="2024-02-07T10:44:09.632" v="342"/>
          <ac:cxnSpMkLst>
            <pc:docMk/>
            <pc:sldMk cId="887457451" sldId="342"/>
            <ac:cxnSpMk id="15" creationId="{86307F75-F194-73E8-F6C5-CC563562595F}"/>
          </ac:cxnSpMkLst>
        </pc:cxnChg>
        <pc:cxnChg chg="mod">
          <ac:chgData name="Alice Jones" userId="S::alice.jones@bumblebeeconservation.org::6c6239ca-2f90-4fdd-a09b-79ad011f5440" providerId="AD" clId="Web-{0AEC0A58-37E1-08C6-9B7A-3CA1DFBA4293}" dt="2024-02-07T10:40:06.171" v="304" actId="14100"/>
          <ac:cxnSpMkLst>
            <pc:docMk/>
            <pc:sldMk cId="887457451" sldId="342"/>
            <ac:cxnSpMk id="19" creationId="{6369FA69-6146-7957-E65D-A71F71EE77C7}"/>
          </ac:cxnSpMkLst>
        </pc:cxnChg>
        <pc:cxnChg chg="add mod">
          <ac:chgData name="Alice Jones" userId="S::alice.jones@bumblebeeconservation.org::6c6239ca-2f90-4fdd-a09b-79ad011f5440" providerId="AD" clId="Web-{0AEC0A58-37E1-08C6-9B7A-3CA1DFBA4293}" dt="2024-02-07T10:41:09.267" v="317" actId="14100"/>
          <ac:cxnSpMkLst>
            <pc:docMk/>
            <pc:sldMk cId="887457451" sldId="342"/>
            <ac:cxnSpMk id="20" creationId="{969F674A-2974-F4CE-12C9-2C2F56C4352D}"/>
          </ac:cxnSpMkLst>
        </pc:cxnChg>
        <pc:cxnChg chg="mod">
          <ac:chgData name="Alice Jones" userId="S::alice.jones@bumblebeeconservation.org::6c6239ca-2f90-4fdd-a09b-79ad011f5440" providerId="AD" clId="Web-{0AEC0A58-37E1-08C6-9B7A-3CA1DFBA4293}" dt="2024-02-07T10:44:42.148" v="348" actId="14100"/>
          <ac:cxnSpMkLst>
            <pc:docMk/>
            <pc:sldMk cId="887457451" sldId="342"/>
            <ac:cxnSpMk id="21" creationId="{14692CCA-B074-911B-C6F5-34E46913E2AB}"/>
          </ac:cxnSpMkLst>
        </pc:cxnChg>
        <pc:cxnChg chg="add mod">
          <ac:chgData name="Alice Jones" userId="S::alice.jones@bumblebeeconservation.org::6c6239ca-2f90-4fdd-a09b-79ad011f5440" providerId="AD" clId="Web-{0AEC0A58-37E1-08C6-9B7A-3CA1DFBA4293}" dt="2024-02-07T10:41:32.330" v="322" actId="14100"/>
          <ac:cxnSpMkLst>
            <pc:docMk/>
            <pc:sldMk cId="887457451" sldId="342"/>
            <ac:cxnSpMk id="22" creationId="{91737C48-9494-2463-147A-90518E61A724}"/>
          </ac:cxnSpMkLst>
        </pc:cxnChg>
        <pc:cxnChg chg="del mod">
          <ac:chgData name="Alice Jones" userId="S::alice.jones@bumblebeeconservation.org::6c6239ca-2f90-4fdd-a09b-79ad011f5440" providerId="AD" clId="Web-{0AEC0A58-37E1-08C6-9B7A-3CA1DFBA4293}" dt="2024-02-07T10:42:08.238" v="332"/>
          <ac:cxnSpMkLst>
            <pc:docMk/>
            <pc:sldMk cId="887457451" sldId="342"/>
            <ac:cxnSpMk id="23" creationId="{7E2FAE8D-F6C3-A400-41F8-3C29CDB1C7EF}"/>
          </ac:cxnSpMkLst>
        </pc:cxnChg>
        <pc:cxnChg chg="mod">
          <ac:chgData name="Alice Jones" userId="S::alice.jones@bumblebeeconservation.org::6c6239ca-2f90-4fdd-a09b-79ad011f5440" providerId="AD" clId="Web-{0AEC0A58-37E1-08C6-9B7A-3CA1DFBA4293}" dt="2024-02-07T10:43:38.615" v="340" actId="14100"/>
          <ac:cxnSpMkLst>
            <pc:docMk/>
            <pc:sldMk cId="887457451" sldId="342"/>
            <ac:cxnSpMk id="25" creationId="{60DFE4D5-904E-8B8A-AB42-340AD2E5C9EC}"/>
          </ac:cxnSpMkLst>
        </pc:cxnChg>
        <pc:cxnChg chg="mod">
          <ac:chgData name="Alice Jones" userId="S::alice.jones@bumblebeeconservation.org::6c6239ca-2f90-4fdd-a09b-79ad011f5440" providerId="AD" clId="Web-{0AEC0A58-37E1-08C6-9B7A-3CA1DFBA4293}" dt="2024-02-07T10:43:21.427" v="337" actId="14100"/>
          <ac:cxnSpMkLst>
            <pc:docMk/>
            <pc:sldMk cId="887457451" sldId="342"/>
            <ac:cxnSpMk id="26" creationId="{BA4EF2D6-D236-9D47-C1DA-95F2E3E1D145}"/>
          </ac:cxnSpMkLst>
        </pc:cxnChg>
        <pc:cxnChg chg="add mod">
          <ac:chgData name="Alice Jones" userId="S::alice.jones@bumblebeeconservation.org::6c6239ca-2f90-4fdd-a09b-79ad011f5440" providerId="AD" clId="Web-{0AEC0A58-37E1-08C6-9B7A-3CA1DFBA4293}" dt="2024-02-07T10:45:03.102" v="354" actId="14100"/>
          <ac:cxnSpMkLst>
            <pc:docMk/>
            <pc:sldMk cId="887457451" sldId="342"/>
            <ac:cxnSpMk id="27" creationId="{43595511-4FAA-63CC-9EC0-40C778515751}"/>
          </ac:cxnSpMkLst>
        </pc:cxnChg>
        <pc:cxnChg chg="mod">
          <ac:chgData name="Alice Jones" userId="S::alice.jones@bumblebeeconservation.org::6c6239ca-2f90-4fdd-a09b-79ad011f5440" providerId="AD" clId="Web-{0AEC0A58-37E1-08C6-9B7A-3CA1DFBA4293}" dt="2024-02-07T10:40:12.672" v="307" actId="1076"/>
          <ac:cxnSpMkLst>
            <pc:docMk/>
            <pc:sldMk cId="887457451" sldId="342"/>
            <ac:cxnSpMk id="28" creationId="{B055E84A-DE45-0F9F-68D2-2C7E68E68248}"/>
          </ac:cxnSpMkLst>
        </pc:cxnChg>
        <pc:cxnChg chg="mod">
          <ac:chgData name="Alice Jones" userId="S::alice.jones@bumblebeeconservation.org::6c6239ca-2f90-4fdd-a09b-79ad011f5440" providerId="AD" clId="Web-{0AEC0A58-37E1-08C6-9B7A-3CA1DFBA4293}" dt="2024-02-07T10:44:47.867" v="349" actId="14100"/>
          <ac:cxnSpMkLst>
            <pc:docMk/>
            <pc:sldMk cId="887457451" sldId="342"/>
            <ac:cxnSpMk id="33" creationId="{D0A01305-5163-64EE-FF2F-9945CE9EB013}"/>
          </ac:cxnSpMkLst>
        </pc:cxnChg>
      </pc:sldChg>
      <pc:sldChg chg="addSp delSp modSp">
        <pc:chgData name="Alice Jones" userId="S::alice.jones@bumblebeeconservation.org::6c6239ca-2f90-4fdd-a09b-79ad011f5440" providerId="AD" clId="Web-{0AEC0A58-37E1-08C6-9B7A-3CA1DFBA4293}" dt="2024-02-07T10:37:12.401" v="248" actId="14100"/>
        <pc:sldMkLst>
          <pc:docMk/>
          <pc:sldMk cId="3055366302" sldId="343"/>
        </pc:sldMkLst>
        <pc:spChg chg="del">
          <ac:chgData name="Alice Jones" userId="S::alice.jones@bumblebeeconservation.org::6c6239ca-2f90-4fdd-a09b-79ad011f5440" providerId="AD" clId="Web-{0AEC0A58-37E1-08C6-9B7A-3CA1DFBA4293}" dt="2024-02-07T10:35:58.102" v="232"/>
          <ac:spMkLst>
            <pc:docMk/>
            <pc:sldMk cId="3055366302" sldId="343"/>
            <ac:spMk id="4" creationId="{8CD9A872-37BA-2C04-6C3E-DCCA4D30F13F}"/>
          </ac:spMkLst>
        </pc:spChg>
        <pc:spChg chg="mod">
          <ac:chgData name="Alice Jones" userId="S::alice.jones@bumblebeeconservation.org::6c6239ca-2f90-4fdd-a09b-79ad011f5440" providerId="AD" clId="Web-{0AEC0A58-37E1-08C6-9B7A-3CA1DFBA4293}" dt="2024-02-07T10:36:33.181" v="242" actId="1076"/>
          <ac:spMkLst>
            <pc:docMk/>
            <pc:sldMk cId="3055366302" sldId="343"/>
            <ac:spMk id="5" creationId="{FEB338E4-E950-D941-A597-57C846977727}"/>
          </ac:spMkLst>
        </pc:spChg>
        <pc:spChg chg="del mod">
          <ac:chgData name="Alice Jones" userId="S::alice.jones@bumblebeeconservation.org::6c6239ca-2f90-4fdd-a09b-79ad011f5440" providerId="AD" clId="Web-{0AEC0A58-37E1-08C6-9B7A-3CA1DFBA4293}" dt="2024-02-07T10:36:22.915" v="239"/>
          <ac:spMkLst>
            <pc:docMk/>
            <pc:sldMk cId="3055366302" sldId="343"/>
            <ac:spMk id="18" creationId="{22EB57C3-42B3-AFC1-958A-2D45947AAEBD}"/>
          </ac:spMkLst>
        </pc:spChg>
        <pc:picChg chg="add mod ord">
          <ac:chgData name="Alice Jones" userId="S::alice.jones@bumblebeeconservation.org::6c6239ca-2f90-4fdd-a09b-79ad011f5440" providerId="AD" clId="Web-{0AEC0A58-37E1-08C6-9B7A-3CA1DFBA4293}" dt="2024-02-07T10:36:05.539" v="235"/>
          <ac:picMkLst>
            <pc:docMk/>
            <pc:sldMk cId="3055366302" sldId="343"/>
            <ac:picMk id="3" creationId="{94BF1BBF-A3A9-5EC0-858D-F399639CA236}"/>
          </ac:picMkLst>
        </pc:picChg>
        <pc:cxnChg chg="mod">
          <ac:chgData name="Alice Jones" userId="S::alice.jones@bumblebeeconservation.org::6c6239ca-2f90-4fdd-a09b-79ad011f5440" providerId="AD" clId="Web-{0AEC0A58-37E1-08C6-9B7A-3CA1DFBA4293}" dt="2024-02-07T10:36:58.682" v="246" actId="14100"/>
          <ac:cxnSpMkLst>
            <pc:docMk/>
            <pc:sldMk cId="3055366302" sldId="343"/>
            <ac:cxnSpMk id="6" creationId="{CB9F8350-1F26-03B8-466F-06B6F5291ABF}"/>
          </ac:cxnSpMkLst>
        </pc:cxnChg>
        <pc:cxnChg chg="mod">
          <ac:chgData name="Alice Jones" userId="S::alice.jones@bumblebeeconservation.org::6c6239ca-2f90-4fdd-a09b-79ad011f5440" providerId="AD" clId="Web-{0AEC0A58-37E1-08C6-9B7A-3CA1DFBA4293}" dt="2024-02-07T10:37:05.713" v="247" actId="14100"/>
          <ac:cxnSpMkLst>
            <pc:docMk/>
            <pc:sldMk cId="3055366302" sldId="343"/>
            <ac:cxnSpMk id="10" creationId="{DD40A373-56F1-8019-B0A2-8B49F566666A}"/>
          </ac:cxnSpMkLst>
        </pc:cxnChg>
        <pc:cxnChg chg="mod">
          <ac:chgData name="Alice Jones" userId="S::alice.jones@bumblebeeconservation.org::6c6239ca-2f90-4fdd-a09b-79ad011f5440" providerId="AD" clId="Web-{0AEC0A58-37E1-08C6-9B7A-3CA1DFBA4293}" dt="2024-02-07T10:37:12.401" v="248" actId="14100"/>
          <ac:cxnSpMkLst>
            <pc:docMk/>
            <pc:sldMk cId="3055366302" sldId="343"/>
            <ac:cxnSpMk id="26" creationId="{BA4EF2D6-D236-9D47-C1DA-95F2E3E1D145}"/>
          </ac:cxnSpMkLst>
        </pc:cxnChg>
      </pc:sldChg>
      <pc:sldChg chg="modSp">
        <pc:chgData name="Alice Jones" userId="S::alice.jones@bumblebeeconservation.org::6c6239ca-2f90-4fdd-a09b-79ad011f5440" providerId="AD" clId="Web-{0AEC0A58-37E1-08C6-9B7A-3CA1DFBA4293}" dt="2024-02-07T10:37:37.026" v="260" actId="20577"/>
        <pc:sldMkLst>
          <pc:docMk/>
          <pc:sldMk cId="4028815490" sldId="346"/>
        </pc:sldMkLst>
        <pc:spChg chg="mod">
          <ac:chgData name="Alice Jones" userId="S::alice.jones@bumblebeeconservation.org::6c6239ca-2f90-4fdd-a09b-79ad011f5440" providerId="AD" clId="Web-{0AEC0A58-37E1-08C6-9B7A-3CA1DFBA4293}" dt="2024-02-07T10:37:37.026" v="260" actId="20577"/>
          <ac:spMkLst>
            <pc:docMk/>
            <pc:sldMk cId="4028815490" sldId="346"/>
            <ac:spMk id="7" creationId="{E338A1A2-7473-BB20-96B8-211A5562C8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D2E8D-5079-472B-BA63-609835231A64}" type="datetimeFigureOut">
              <a:rPr lang="en-GB" smtClean="0"/>
              <a:t>07/02/2024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64672F-752F-453F-9DC1-DE0B1A7EBC46}" type="slidenum">
              <a:rPr lang="en-GB" smtClean="0"/>
              <a:t>‹#›</a:t>
            </a:fld>
            <a:endParaRPr lang="en-GB"/>
          </a:p>
        </p:txBody>
      </p:sp>
    </p:spTree>
    <p:extLst>
      <p:ext uri="{BB962C8B-B14F-4D97-AF65-F5344CB8AC3E}">
        <p14:creationId xmlns:p14="http://schemas.microsoft.com/office/powerpoint/2010/main" val="164628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Ask the class to discuss and write down what they think makes a flower attractive. Do they have any favourite flowers? Can they describe them? Prompt the students to think about shapes, colours, smells, times of year etc.</a:t>
            </a:r>
          </a:p>
          <a:p>
            <a:endParaRPr lang="en-GB">
              <a:cs typeface="Calibri"/>
            </a:endParaRPr>
          </a:p>
        </p:txBody>
      </p:sp>
      <p:sp>
        <p:nvSpPr>
          <p:cNvPr id="4" name="Slide Number Placeholder 3"/>
          <p:cNvSpPr>
            <a:spLocks noGrp="1"/>
          </p:cNvSpPr>
          <p:nvPr>
            <p:ph type="sldNum" sz="quarter" idx="5"/>
          </p:nvPr>
        </p:nvSpPr>
        <p:spPr/>
        <p:txBody>
          <a:bodyPr/>
          <a:lstStyle/>
          <a:p>
            <a:fld id="{47C62497-3845-4D51-90C0-8E22C67B01B8}" type="slidenum">
              <a:rPr lang="en-GB" smtClean="0"/>
              <a:t>2</a:t>
            </a:fld>
            <a:endParaRPr lang="en-GB"/>
          </a:p>
        </p:txBody>
      </p:sp>
    </p:spTree>
    <p:extLst>
      <p:ext uri="{BB962C8B-B14F-4D97-AF65-F5344CB8AC3E}">
        <p14:creationId xmlns:p14="http://schemas.microsoft.com/office/powerpoint/2010/main" val="1401575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47C62497-3845-4D51-90C0-8E22C67B01B8}" type="slidenum">
              <a:rPr lang="en-GB" smtClean="0"/>
              <a:t>4</a:t>
            </a:fld>
            <a:endParaRPr lang="en-GB"/>
          </a:p>
        </p:txBody>
      </p:sp>
    </p:spTree>
    <p:extLst>
      <p:ext uri="{BB962C8B-B14F-4D97-AF65-F5344CB8AC3E}">
        <p14:creationId xmlns:p14="http://schemas.microsoft.com/office/powerpoint/2010/main" val="926639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 class to think about why flowers might need to attract insects. How can insects be helpful to flowers? Encourage them to think about the movement of pollen as they move from one to another.</a:t>
            </a:r>
          </a:p>
        </p:txBody>
      </p:sp>
      <p:sp>
        <p:nvSpPr>
          <p:cNvPr id="4" name="Slide Number Placeholder 3"/>
          <p:cNvSpPr>
            <a:spLocks noGrp="1"/>
          </p:cNvSpPr>
          <p:nvPr>
            <p:ph type="sldNum" sz="quarter" idx="5"/>
          </p:nvPr>
        </p:nvSpPr>
        <p:spPr/>
        <p:txBody>
          <a:bodyPr/>
          <a:lstStyle/>
          <a:p>
            <a:fld id="{BA64672F-752F-453F-9DC1-DE0B1A7EBC46}" type="slidenum">
              <a:rPr lang="en-GB" smtClean="0"/>
              <a:t>5</a:t>
            </a:fld>
            <a:endParaRPr lang="en-GB"/>
          </a:p>
        </p:txBody>
      </p:sp>
    </p:spTree>
    <p:extLst>
      <p:ext uri="{BB962C8B-B14F-4D97-AF65-F5344CB8AC3E}">
        <p14:creationId xmlns:p14="http://schemas.microsoft.com/office/powerpoint/2010/main" val="399182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47C62497-3845-4D51-90C0-8E22C67B01B8}" type="slidenum">
              <a:rPr lang="en-GB" smtClean="0"/>
              <a:t>6</a:t>
            </a:fld>
            <a:endParaRPr lang="en-GB"/>
          </a:p>
        </p:txBody>
      </p:sp>
    </p:spTree>
    <p:extLst>
      <p:ext uri="{BB962C8B-B14F-4D97-AF65-F5344CB8AC3E}">
        <p14:creationId xmlns:p14="http://schemas.microsoft.com/office/powerpoint/2010/main" val="1876611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if anyone has seen pollen on a flower before, did they know it can come in many different </a:t>
            </a:r>
            <a:r>
              <a:rPr lang="en-US" err="1"/>
              <a:t>colours</a:t>
            </a:r>
            <a:r>
              <a:rPr lang="en-US"/>
              <a:t>, not just yellow? </a:t>
            </a:r>
          </a:p>
        </p:txBody>
      </p:sp>
      <p:sp>
        <p:nvSpPr>
          <p:cNvPr id="4" name="Slide Number Placeholder 3"/>
          <p:cNvSpPr>
            <a:spLocks noGrp="1"/>
          </p:cNvSpPr>
          <p:nvPr>
            <p:ph type="sldNum" sz="quarter" idx="5"/>
          </p:nvPr>
        </p:nvSpPr>
        <p:spPr/>
        <p:txBody>
          <a:bodyPr/>
          <a:lstStyle/>
          <a:p>
            <a:fld id="{BA64672F-752F-453F-9DC1-DE0B1A7EBC46}" type="slidenum">
              <a:rPr lang="en-GB" smtClean="0"/>
              <a:t>8</a:t>
            </a:fld>
            <a:endParaRPr lang="en-GB"/>
          </a:p>
        </p:txBody>
      </p:sp>
    </p:spTree>
    <p:extLst>
      <p:ext uri="{BB962C8B-B14F-4D97-AF65-F5344CB8AC3E}">
        <p14:creationId xmlns:p14="http://schemas.microsoft.com/office/powerpoint/2010/main" val="203203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Aside from the pollen, what else might a bumblebee look for when visiting a flower? Bumblebees collect pollen for their young and need nectar to feed themselves.</a:t>
            </a:r>
            <a:endParaRPr lang="en-US"/>
          </a:p>
        </p:txBody>
      </p:sp>
      <p:sp>
        <p:nvSpPr>
          <p:cNvPr id="4" name="Slide Number Placeholder 3"/>
          <p:cNvSpPr>
            <a:spLocks noGrp="1"/>
          </p:cNvSpPr>
          <p:nvPr>
            <p:ph type="sldNum" sz="quarter" idx="5"/>
          </p:nvPr>
        </p:nvSpPr>
        <p:spPr/>
        <p:txBody>
          <a:bodyPr/>
          <a:lstStyle/>
          <a:p>
            <a:fld id="{BA64672F-752F-453F-9DC1-DE0B1A7EBC46}" type="slidenum">
              <a:rPr lang="en-GB" smtClean="0"/>
              <a:t>9</a:t>
            </a:fld>
            <a:endParaRPr lang="en-GB"/>
          </a:p>
        </p:txBody>
      </p:sp>
    </p:spTree>
    <p:extLst>
      <p:ext uri="{BB962C8B-B14F-4D97-AF65-F5344CB8AC3E}">
        <p14:creationId xmlns:p14="http://schemas.microsoft.com/office/powerpoint/2010/main" val="293098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Discuss different types of seeds that they can think of. Have they seen any on plants in real life? For example sunflower seeds, dandelion clocks.</a:t>
            </a:r>
          </a:p>
        </p:txBody>
      </p:sp>
      <p:sp>
        <p:nvSpPr>
          <p:cNvPr id="4" name="Slide Number Placeholder 3"/>
          <p:cNvSpPr>
            <a:spLocks noGrp="1"/>
          </p:cNvSpPr>
          <p:nvPr>
            <p:ph type="sldNum" sz="quarter" idx="5"/>
          </p:nvPr>
        </p:nvSpPr>
        <p:spPr/>
        <p:txBody>
          <a:bodyPr/>
          <a:lstStyle/>
          <a:p>
            <a:fld id="{BA64672F-752F-453F-9DC1-DE0B1A7EBC46}" type="slidenum">
              <a:rPr lang="en-GB" smtClean="0"/>
              <a:t>12</a:t>
            </a:fld>
            <a:endParaRPr lang="en-GB"/>
          </a:p>
        </p:txBody>
      </p:sp>
    </p:spTree>
    <p:extLst>
      <p:ext uri="{BB962C8B-B14F-4D97-AF65-F5344CB8AC3E}">
        <p14:creationId xmlns:p14="http://schemas.microsoft.com/office/powerpoint/2010/main" val="4195936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GB" dirty="0">
              <a:latin typeface="Arial" pitchFamily="-72" charset="0"/>
              <a:ea typeface="Arial" pitchFamily="-72" charset="0"/>
              <a:cs typeface="Arial" pitchFamily="-72" charset="0"/>
            </a:endParaRPr>
          </a:p>
        </p:txBody>
      </p:sp>
      <p:sp>
        <p:nvSpPr>
          <p:cNvPr id="4" name="Slide Number Placeholder 3"/>
          <p:cNvSpPr>
            <a:spLocks noGrp="1"/>
          </p:cNvSpPr>
          <p:nvPr>
            <p:ph type="sldNum" sz="quarter" idx="5"/>
          </p:nvPr>
        </p:nvSpPr>
        <p:spPr/>
        <p:txBody>
          <a:bodyPr/>
          <a:lstStyle/>
          <a:p>
            <a:fld id="{47C62497-3845-4D51-90C0-8E22C67B01B8}" type="slidenum">
              <a:rPr lang="en-GB" smtClean="0"/>
              <a:t>16</a:t>
            </a:fld>
            <a:endParaRPr lang="en-GB"/>
          </a:p>
        </p:txBody>
      </p:sp>
    </p:spTree>
    <p:extLst>
      <p:ext uri="{BB962C8B-B14F-4D97-AF65-F5344CB8AC3E}">
        <p14:creationId xmlns:p14="http://schemas.microsoft.com/office/powerpoint/2010/main" val="1538402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D97F-142D-B856-332E-2B53999268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B6B32C-1556-FC52-984B-4D7CCBB587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113B587-9D90-DEC9-ABE9-552F82765346}"/>
              </a:ext>
            </a:extLst>
          </p:cNvPr>
          <p:cNvSpPr>
            <a:spLocks noGrp="1"/>
          </p:cNvSpPr>
          <p:nvPr>
            <p:ph type="dt" sz="half" idx="10"/>
          </p:nvPr>
        </p:nvSpPr>
        <p:spPr/>
        <p:txBody>
          <a:bodyPr/>
          <a:lstStyle/>
          <a:p>
            <a:fld id="{1CF60F13-7D05-4A28-85BD-1EEEC3249B87}" type="datetimeFigureOut">
              <a:rPr lang="en-GB" smtClean="0"/>
              <a:t>07/02/2024</a:t>
            </a:fld>
            <a:endParaRPr lang="en-GB"/>
          </a:p>
        </p:txBody>
      </p:sp>
      <p:sp>
        <p:nvSpPr>
          <p:cNvPr id="5" name="Footer Placeholder 4">
            <a:extLst>
              <a:ext uri="{FF2B5EF4-FFF2-40B4-BE49-F238E27FC236}">
                <a16:creationId xmlns:a16="http://schemas.microsoft.com/office/drawing/2014/main" id="{8003B2F7-AA9D-2790-0A2F-C267FA64C6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CEDBE4-0F6F-1ADD-A58C-D8618B62F93D}"/>
              </a:ext>
            </a:extLst>
          </p:cNvPr>
          <p:cNvSpPr>
            <a:spLocks noGrp="1"/>
          </p:cNvSpPr>
          <p:nvPr>
            <p:ph type="sldNum" sz="quarter" idx="12"/>
          </p:nvPr>
        </p:nvSpPr>
        <p:spPr/>
        <p:txBody>
          <a:bodyPr/>
          <a:lstStyle/>
          <a:p>
            <a:fld id="{F08288E0-F68B-432C-B9B9-8FF1F4186421}" type="slidenum">
              <a:rPr lang="en-GB" smtClean="0"/>
              <a:t>‹#›</a:t>
            </a:fld>
            <a:endParaRPr lang="en-GB"/>
          </a:p>
        </p:txBody>
      </p:sp>
    </p:spTree>
    <p:extLst>
      <p:ext uri="{BB962C8B-B14F-4D97-AF65-F5344CB8AC3E}">
        <p14:creationId xmlns:p14="http://schemas.microsoft.com/office/powerpoint/2010/main" val="1884332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EEAE-E260-7E62-38E4-4873B007925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06FC98-D500-8650-13B8-3E802E1E00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8AD96F-CC21-A8C9-1122-C1EFF9958206}"/>
              </a:ext>
            </a:extLst>
          </p:cNvPr>
          <p:cNvSpPr>
            <a:spLocks noGrp="1"/>
          </p:cNvSpPr>
          <p:nvPr>
            <p:ph type="dt" sz="half" idx="10"/>
          </p:nvPr>
        </p:nvSpPr>
        <p:spPr/>
        <p:txBody>
          <a:bodyPr/>
          <a:lstStyle/>
          <a:p>
            <a:fld id="{1CF60F13-7D05-4A28-85BD-1EEEC3249B87}" type="datetimeFigureOut">
              <a:rPr lang="en-GB" smtClean="0"/>
              <a:t>07/02/2024</a:t>
            </a:fld>
            <a:endParaRPr lang="en-GB"/>
          </a:p>
        </p:txBody>
      </p:sp>
      <p:sp>
        <p:nvSpPr>
          <p:cNvPr id="5" name="Footer Placeholder 4">
            <a:extLst>
              <a:ext uri="{FF2B5EF4-FFF2-40B4-BE49-F238E27FC236}">
                <a16:creationId xmlns:a16="http://schemas.microsoft.com/office/drawing/2014/main" id="{DE350A8F-8D5B-8D43-7D65-258AE40CB8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C8C47F-41A3-6CFD-5F0B-77773CFDADEF}"/>
              </a:ext>
            </a:extLst>
          </p:cNvPr>
          <p:cNvSpPr>
            <a:spLocks noGrp="1"/>
          </p:cNvSpPr>
          <p:nvPr>
            <p:ph type="sldNum" sz="quarter" idx="12"/>
          </p:nvPr>
        </p:nvSpPr>
        <p:spPr/>
        <p:txBody>
          <a:bodyPr/>
          <a:lstStyle/>
          <a:p>
            <a:fld id="{F08288E0-F68B-432C-B9B9-8FF1F4186421}" type="slidenum">
              <a:rPr lang="en-GB" smtClean="0"/>
              <a:t>‹#›</a:t>
            </a:fld>
            <a:endParaRPr lang="en-GB"/>
          </a:p>
        </p:txBody>
      </p:sp>
    </p:spTree>
    <p:extLst>
      <p:ext uri="{BB962C8B-B14F-4D97-AF65-F5344CB8AC3E}">
        <p14:creationId xmlns:p14="http://schemas.microsoft.com/office/powerpoint/2010/main" val="256311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7CAE9E-5EE3-B6FA-6EB5-E6F1690C4B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7872F3-46CD-7302-2AA0-7C62641044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4BE9C5-9AB5-349F-CA00-2332A9F3E4CE}"/>
              </a:ext>
            </a:extLst>
          </p:cNvPr>
          <p:cNvSpPr>
            <a:spLocks noGrp="1"/>
          </p:cNvSpPr>
          <p:nvPr>
            <p:ph type="dt" sz="half" idx="10"/>
          </p:nvPr>
        </p:nvSpPr>
        <p:spPr/>
        <p:txBody>
          <a:bodyPr/>
          <a:lstStyle/>
          <a:p>
            <a:fld id="{1CF60F13-7D05-4A28-85BD-1EEEC3249B87}" type="datetimeFigureOut">
              <a:rPr lang="en-GB" smtClean="0"/>
              <a:t>07/02/2024</a:t>
            </a:fld>
            <a:endParaRPr lang="en-GB"/>
          </a:p>
        </p:txBody>
      </p:sp>
      <p:sp>
        <p:nvSpPr>
          <p:cNvPr id="5" name="Footer Placeholder 4">
            <a:extLst>
              <a:ext uri="{FF2B5EF4-FFF2-40B4-BE49-F238E27FC236}">
                <a16:creationId xmlns:a16="http://schemas.microsoft.com/office/drawing/2014/main" id="{510036CF-E04A-B99C-A26B-BF35C76651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B0E2F3-49D1-9563-92DF-4FE3885F4E6A}"/>
              </a:ext>
            </a:extLst>
          </p:cNvPr>
          <p:cNvSpPr>
            <a:spLocks noGrp="1"/>
          </p:cNvSpPr>
          <p:nvPr>
            <p:ph type="sldNum" sz="quarter" idx="12"/>
          </p:nvPr>
        </p:nvSpPr>
        <p:spPr/>
        <p:txBody>
          <a:bodyPr/>
          <a:lstStyle/>
          <a:p>
            <a:fld id="{F08288E0-F68B-432C-B9B9-8FF1F4186421}" type="slidenum">
              <a:rPr lang="en-GB" smtClean="0"/>
              <a:t>‹#›</a:t>
            </a:fld>
            <a:endParaRPr lang="en-GB"/>
          </a:p>
        </p:txBody>
      </p:sp>
    </p:spTree>
    <p:extLst>
      <p:ext uri="{BB962C8B-B14F-4D97-AF65-F5344CB8AC3E}">
        <p14:creationId xmlns:p14="http://schemas.microsoft.com/office/powerpoint/2010/main" val="3336358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826C-1739-7242-D7F2-B541147F93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8773F4-8A76-54A7-8B08-9B690A9121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A47EBB-888A-9E70-C30F-B8C4C2B408D1}"/>
              </a:ext>
            </a:extLst>
          </p:cNvPr>
          <p:cNvSpPr>
            <a:spLocks noGrp="1"/>
          </p:cNvSpPr>
          <p:nvPr>
            <p:ph type="dt" sz="half" idx="10"/>
          </p:nvPr>
        </p:nvSpPr>
        <p:spPr/>
        <p:txBody>
          <a:bodyPr/>
          <a:lstStyle/>
          <a:p>
            <a:fld id="{1CF60F13-7D05-4A28-85BD-1EEEC3249B87}" type="datetimeFigureOut">
              <a:rPr lang="en-GB" smtClean="0"/>
              <a:t>07/02/2024</a:t>
            </a:fld>
            <a:endParaRPr lang="en-GB"/>
          </a:p>
        </p:txBody>
      </p:sp>
      <p:sp>
        <p:nvSpPr>
          <p:cNvPr id="5" name="Footer Placeholder 4">
            <a:extLst>
              <a:ext uri="{FF2B5EF4-FFF2-40B4-BE49-F238E27FC236}">
                <a16:creationId xmlns:a16="http://schemas.microsoft.com/office/drawing/2014/main" id="{89E8F091-1F82-AB27-E665-2B38912845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28AD51-AB32-2BDF-1A3E-942AC3AA7782}"/>
              </a:ext>
            </a:extLst>
          </p:cNvPr>
          <p:cNvSpPr>
            <a:spLocks noGrp="1"/>
          </p:cNvSpPr>
          <p:nvPr>
            <p:ph type="sldNum" sz="quarter" idx="12"/>
          </p:nvPr>
        </p:nvSpPr>
        <p:spPr/>
        <p:txBody>
          <a:bodyPr/>
          <a:lstStyle/>
          <a:p>
            <a:fld id="{F08288E0-F68B-432C-B9B9-8FF1F4186421}" type="slidenum">
              <a:rPr lang="en-GB" smtClean="0"/>
              <a:t>‹#›</a:t>
            </a:fld>
            <a:endParaRPr lang="en-GB"/>
          </a:p>
        </p:txBody>
      </p:sp>
    </p:spTree>
    <p:extLst>
      <p:ext uri="{BB962C8B-B14F-4D97-AF65-F5344CB8AC3E}">
        <p14:creationId xmlns:p14="http://schemas.microsoft.com/office/powerpoint/2010/main" val="1165117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3E2A-BE26-F017-C36D-FAAEF5C9AD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4A6317-67A1-A7EC-1CFF-28FA7B3DDF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CD045C-A47B-1FC0-1B57-0FCDF9A800A9}"/>
              </a:ext>
            </a:extLst>
          </p:cNvPr>
          <p:cNvSpPr>
            <a:spLocks noGrp="1"/>
          </p:cNvSpPr>
          <p:nvPr>
            <p:ph type="dt" sz="half" idx="10"/>
          </p:nvPr>
        </p:nvSpPr>
        <p:spPr/>
        <p:txBody>
          <a:bodyPr/>
          <a:lstStyle/>
          <a:p>
            <a:fld id="{1CF60F13-7D05-4A28-85BD-1EEEC3249B87}" type="datetimeFigureOut">
              <a:rPr lang="en-GB" smtClean="0"/>
              <a:t>07/02/2024</a:t>
            </a:fld>
            <a:endParaRPr lang="en-GB"/>
          </a:p>
        </p:txBody>
      </p:sp>
      <p:sp>
        <p:nvSpPr>
          <p:cNvPr id="5" name="Footer Placeholder 4">
            <a:extLst>
              <a:ext uri="{FF2B5EF4-FFF2-40B4-BE49-F238E27FC236}">
                <a16:creationId xmlns:a16="http://schemas.microsoft.com/office/drawing/2014/main" id="{39EAF328-6830-9DFA-9930-904F7C82C7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93AC9D-AE45-E4BE-6F75-D1FA2E9F68EE}"/>
              </a:ext>
            </a:extLst>
          </p:cNvPr>
          <p:cNvSpPr>
            <a:spLocks noGrp="1"/>
          </p:cNvSpPr>
          <p:nvPr>
            <p:ph type="sldNum" sz="quarter" idx="12"/>
          </p:nvPr>
        </p:nvSpPr>
        <p:spPr/>
        <p:txBody>
          <a:bodyPr/>
          <a:lstStyle/>
          <a:p>
            <a:fld id="{F08288E0-F68B-432C-B9B9-8FF1F4186421}" type="slidenum">
              <a:rPr lang="en-GB" smtClean="0"/>
              <a:t>‹#›</a:t>
            </a:fld>
            <a:endParaRPr lang="en-GB"/>
          </a:p>
        </p:txBody>
      </p:sp>
    </p:spTree>
    <p:extLst>
      <p:ext uri="{BB962C8B-B14F-4D97-AF65-F5344CB8AC3E}">
        <p14:creationId xmlns:p14="http://schemas.microsoft.com/office/powerpoint/2010/main" val="756808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A86F-D0EC-CC28-E998-D878515A01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8F0357-B262-934C-7029-0BB5F54A01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40D0D0-881A-010D-CBFB-8937297E49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07A01D-6D14-CC1E-BC84-C880090CB8EE}"/>
              </a:ext>
            </a:extLst>
          </p:cNvPr>
          <p:cNvSpPr>
            <a:spLocks noGrp="1"/>
          </p:cNvSpPr>
          <p:nvPr>
            <p:ph type="dt" sz="half" idx="10"/>
          </p:nvPr>
        </p:nvSpPr>
        <p:spPr/>
        <p:txBody>
          <a:bodyPr/>
          <a:lstStyle/>
          <a:p>
            <a:fld id="{1CF60F13-7D05-4A28-85BD-1EEEC3249B87}" type="datetimeFigureOut">
              <a:rPr lang="en-GB" smtClean="0"/>
              <a:t>07/02/2024</a:t>
            </a:fld>
            <a:endParaRPr lang="en-GB"/>
          </a:p>
        </p:txBody>
      </p:sp>
      <p:sp>
        <p:nvSpPr>
          <p:cNvPr id="6" name="Footer Placeholder 5">
            <a:extLst>
              <a:ext uri="{FF2B5EF4-FFF2-40B4-BE49-F238E27FC236}">
                <a16:creationId xmlns:a16="http://schemas.microsoft.com/office/drawing/2014/main" id="{E0020A2C-0ECD-5BAA-A181-4AD41BE69A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765528-0B94-6BC6-1FDB-11390452AD1C}"/>
              </a:ext>
            </a:extLst>
          </p:cNvPr>
          <p:cNvSpPr>
            <a:spLocks noGrp="1"/>
          </p:cNvSpPr>
          <p:nvPr>
            <p:ph type="sldNum" sz="quarter" idx="12"/>
          </p:nvPr>
        </p:nvSpPr>
        <p:spPr/>
        <p:txBody>
          <a:bodyPr/>
          <a:lstStyle/>
          <a:p>
            <a:fld id="{F08288E0-F68B-432C-B9B9-8FF1F4186421}" type="slidenum">
              <a:rPr lang="en-GB" smtClean="0"/>
              <a:t>‹#›</a:t>
            </a:fld>
            <a:endParaRPr lang="en-GB"/>
          </a:p>
        </p:txBody>
      </p:sp>
    </p:spTree>
    <p:extLst>
      <p:ext uri="{BB962C8B-B14F-4D97-AF65-F5344CB8AC3E}">
        <p14:creationId xmlns:p14="http://schemas.microsoft.com/office/powerpoint/2010/main" val="352590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BDCB-C0E0-09D0-8355-26540DA5919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2117DF-E8D4-64D0-B72A-92C4E3909E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1CD5FC-73DF-86F7-BAA9-8FDB108606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ED550F-B8AA-E2C7-ABDA-B48D05973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05748D-2BDF-B877-7CC5-B616C1472E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1E591D-0977-F4DB-55B2-15C80A974F5B}"/>
              </a:ext>
            </a:extLst>
          </p:cNvPr>
          <p:cNvSpPr>
            <a:spLocks noGrp="1"/>
          </p:cNvSpPr>
          <p:nvPr>
            <p:ph type="dt" sz="half" idx="10"/>
          </p:nvPr>
        </p:nvSpPr>
        <p:spPr/>
        <p:txBody>
          <a:bodyPr/>
          <a:lstStyle/>
          <a:p>
            <a:fld id="{1CF60F13-7D05-4A28-85BD-1EEEC3249B87}" type="datetimeFigureOut">
              <a:rPr lang="en-GB" smtClean="0"/>
              <a:t>07/02/2024</a:t>
            </a:fld>
            <a:endParaRPr lang="en-GB"/>
          </a:p>
        </p:txBody>
      </p:sp>
      <p:sp>
        <p:nvSpPr>
          <p:cNvPr id="8" name="Footer Placeholder 7">
            <a:extLst>
              <a:ext uri="{FF2B5EF4-FFF2-40B4-BE49-F238E27FC236}">
                <a16:creationId xmlns:a16="http://schemas.microsoft.com/office/drawing/2014/main" id="{A7416104-732A-DA06-97A8-5313CA7CCF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B0978E5-198B-D1DE-D284-11913FE96364}"/>
              </a:ext>
            </a:extLst>
          </p:cNvPr>
          <p:cNvSpPr>
            <a:spLocks noGrp="1"/>
          </p:cNvSpPr>
          <p:nvPr>
            <p:ph type="sldNum" sz="quarter" idx="12"/>
          </p:nvPr>
        </p:nvSpPr>
        <p:spPr/>
        <p:txBody>
          <a:bodyPr/>
          <a:lstStyle/>
          <a:p>
            <a:fld id="{F08288E0-F68B-432C-B9B9-8FF1F4186421}" type="slidenum">
              <a:rPr lang="en-GB" smtClean="0"/>
              <a:t>‹#›</a:t>
            </a:fld>
            <a:endParaRPr lang="en-GB"/>
          </a:p>
        </p:txBody>
      </p:sp>
    </p:spTree>
    <p:extLst>
      <p:ext uri="{BB962C8B-B14F-4D97-AF65-F5344CB8AC3E}">
        <p14:creationId xmlns:p14="http://schemas.microsoft.com/office/powerpoint/2010/main" val="2404559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064D-67A7-72D5-39ED-B8A1089231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721C34A-F65A-5B31-C624-872F5DCF1EA7}"/>
              </a:ext>
            </a:extLst>
          </p:cNvPr>
          <p:cNvSpPr>
            <a:spLocks noGrp="1"/>
          </p:cNvSpPr>
          <p:nvPr>
            <p:ph type="dt" sz="half" idx="10"/>
          </p:nvPr>
        </p:nvSpPr>
        <p:spPr/>
        <p:txBody>
          <a:bodyPr/>
          <a:lstStyle/>
          <a:p>
            <a:fld id="{1CF60F13-7D05-4A28-85BD-1EEEC3249B87}" type="datetimeFigureOut">
              <a:rPr lang="en-GB" smtClean="0"/>
              <a:t>07/02/2024</a:t>
            </a:fld>
            <a:endParaRPr lang="en-GB"/>
          </a:p>
        </p:txBody>
      </p:sp>
      <p:sp>
        <p:nvSpPr>
          <p:cNvPr id="4" name="Footer Placeholder 3">
            <a:extLst>
              <a:ext uri="{FF2B5EF4-FFF2-40B4-BE49-F238E27FC236}">
                <a16:creationId xmlns:a16="http://schemas.microsoft.com/office/drawing/2014/main" id="{D6138222-A1CC-311D-7076-CAB6F0B86AF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9129A5-E5E0-241B-5A68-C1B63885BC18}"/>
              </a:ext>
            </a:extLst>
          </p:cNvPr>
          <p:cNvSpPr>
            <a:spLocks noGrp="1"/>
          </p:cNvSpPr>
          <p:nvPr>
            <p:ph type="sldNum" sz="quarter" idx="12"/>
          </p:nvPr>
        </p:nvSpPr>
        <p:spPr/>
        <p:txBody>
          <a:bodyPr/>
          <a:lstStyle/>
          <a:p>
            <a:fld id="{F08288E0-F68B-432C-B9B9-8FF1F4186421}" type="slidenum">
              <a:rPr lang="en-GB" smtClean="0"/>
              <a:t>‹#›</a:t>
            </a:fld>
            <a:endParaRPr lang="en-GB"/>
          </a:p>
        </p:txBody>
      </p:sp>
    </p:spTree>
    <p:extLst>
      <p:ext uri="{BB962C8B-B14F-4D97-AF65-F5344CB8AC3E}">
        <p14:creationId xmlns:p14="http://schemas.microsoft.com/office/powerpoint/2010/main" val="65420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F73B66-9D9E-4426-C894-1368819A4BA3}"/>
              </a:ext>
            </a:extLst>
          </p:cNvPr>
          <p:cNvSpPr>
            <a:spLocks noGrp="1"/>
          </p:cNvSpPr>
          <p:nvPr>
            <p:ph type="dt" sz="half" idx="10"/>
          </p:nvPr>
        </p:nvSpPr>
        <p:spPr/>
        <p:txBody>
          <a:bodyPr/>
          <a:lstStyle/>
          <a:p>
            <a:fld id="{1CF60F13-7D05-4A28-85BD-1EEEC3249B87}" type="datetimeFigureOut">
              <a:rPr lang="en-GB" smtClean="0"/>
              <a:t>07/02/2024</a:t>
            </a:fld>
            <a:endParaRPr lang="en-GB"/>
          </a:p>
        </p:txBody>
      </p:sp>
      <p:sp>
        <p:nvSpPr>
          <p:cNvPr id="3" name="Footer Placeholder 2">
            <a:extLst>
              <a:ext uri="{FF2B5EF4-FFF2-40B4-BE49-F238E27FC236}">
                <a16:creationId xmlns:a16="http://schemas.microsoft.com/office/drawing/2014/main" id="{A7246035-61F9-01BD-64AA-51547E5775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F9EACFC-8BC8-6287-A701-4F8AA6B31F5B}"/>
              </a:ext>
            </a:extLst>
          </p:cNvPr>
          <p:cNvSpPr>
            <a:spLocks noGrp="1"/>
          </p:cNvSpPr>
          <p:nvPr>
            <p:ph type="sldNum" sz="quarter" idx="12"/>
          </p:nvPr>
        </p:nvSpPr>
        <p:spPr/>
        <p:txBody>
          <a:bodyPr/>
          <a:lstStyle/>
          <a:p>
            <a:fld id="{F08288E0-F68B-432C-B9B9-8FF1F4186421}" type="slidenum">
              <a:rPr lang="en-GB" smtClean="0"/>
              <a:t>‹#›</a:t>
            </a:fld>
            <a:endParaRPr lang="en-GB"/>
          </a:p>
        </p:txBody>
      </p:sp>
    </p:spTree>
    <p:extLst>
      <p:ext uri="{BB962C8B-B14F-4D97-AF65-F5344CB8AC3E}">
        <p14:creationId xmlns:p14="http://schemas.microsoft.com/office/powerpoint/2010/main" val="154946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B837-F843-91A6-AEF7-64CA16B164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45C913-573A-83B8-B503-A455551EDC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765131D-04F6-0096-BF40-F1788EE87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4E0D0-0D57-2781-80C9-9E981D4EB65A}"/>
              </a:ext>
            </a:extLst>
          </p:cNvPr>
          <p:cNvSpPr>
            <a:spLocks noGrp="1"/>
          </p:cNvSpPr>
          <p:nvPr>
            <p:ph type="dt" sz="half" idx="10"/>
          </p:nvPr>
        </p:nvSpPr>
        <p:spPr/>
        <p:txBody>
          <a:bodyPr/>
          <a:lstStyle/>
          <a:p>
            <a:fld id="{1CF60F13-7D05-4A28-85BD-1EEEC3249B87}" type="datetimeFigureOut">
              <a:rPr lang="en-GB" smtClean="0"/>
              <a:t>07/02/2024</a:t>
            </a:fld>
            <a:endParaRPr lang="en-GB"/>
          </a:p>
        </p:txBody>
      </p:sp>
      <p:sp>
        <p:nvSpPr>
          <p:cNvPr id="6" name="Footer Placeholder 5">
            <a:extLst>
              <a:ext uri="{FF2B5EF4-FFF2-40B4-BE49-F238E27FC236}">
                <a16:creationId xmlns:a16="http://schemas.microsoft.com/office/drawing/2014/main" id="{2367F5F6-3CD6-C893-CDC9-E3D2F85EA9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72B997-1D96-8217-FE84-90956F70C6AA}"/>
              </a:ext>
            </a:extLst>
          </p:cNvPr>
          <p:cNvSpPr>
            <a:spLocks noGrp="1"/>
          </p:cNvSpPr>
          <p:nvPr>
            <p:ph type="sldNum" sz="quarter" idx="12"/>
          </p:nvPr>
        </p:nvSpPr>
        <p:spPr/>
        <p:txBody>
          <a:bodyPr/>
          <a:lstStyle/>
          <a:p>
            <a:fld id="{F08288E0-F68B-432C-B9B9-8FF1F4186421}" type="slidenum">
              <a:rPr lang="en-GB" smtClean="0"/>
              <a:t>‹#›</a:t>
            </a:fld>
            <a:endParaRPr lang="en-GB"/>
          </a:p>
        </p:txBody>
      </p:sp>
    </p:spTree>
    <p:extLst>
      <p:ext uri="{BB962C8B-B14F-4D97-AF65-F5344CB8AC3E}">
        <p14:creationId xmlns:p14="http://schemas.microsoft.com/office/powerpoint/2010/main" val="3392308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68B8-8DDD-43EB-0F3C-CC299A21F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86B5E6-779E-E018-F04E-61B5E2F60C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C3F13AA-DB0E-64F6-2291-4222D544A8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6E1559-9CAF-B110-F7DA-7471CB82B205}"/>
              </a:ext>
            </a:extLst>
          </p:cNvPr>
          <p:cNvSpPr>
            <a:spLocks noGrp="1"/>
          </p:cNvSpPr>
          <p:nvPr>
            <p:ph type="dt" sz="half" idx="10"/>
          </p:nvPr>
        </p:nvSpPr>
        <p:spPr/>
        <p:txBody>
          <a:bodyPr/>
          <a:lstStyle/>
          <a:p>
            <a:fld id="{1CF60F13-7D05-4A28-85BD-1EEEC3249B87}" type="datetimeFigureOut">
              <a:rPr lang="en-GB" smtClean="0"/>
              <a:t>07/02/2024</a:t>
            </a:fld>
            <a:endParaRPr lang="en-GB"/>
          </a:p>
        </p:txBody>
      </p:sp>
      <p:sp>
        <p:nvSpPr>
          <p:cNvPr id="6" name="Footer Placeholder 5">
            <a:extLst>
              <a:ext uri="{FF2B5EF4-FFF2-40B4-BE49-F238E27FC236}">
                <a16:creationId xmlns:a16="http://schemas.microsoft.com/office/drawing/2014/main" id="{CA46A951-A441-04B2-C4F2-90EC84E3F3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FC02EC-320C-A147-4C10-AA8F4AAB1885}"/>
              </a:ext>
            </a:extLst>
          </p:cNvPr>
          <p:cNvSpPr>
            <a:spLocks noGrp="1"/>
          </p:cNvSpPr>
          <p:nvPr>
            <p:ph type="sldNum" sz="quarter" idx="12"/>
          </p:nvPr>
        </p:nvSpPr>
        <p:spPr/>
        <p:txBody>
          <a:bodyPr/>
          <a:lstStyle/>
          <a:p>
            <a:fld id="{F08288E0-F68B-432C-B9B9-8FF1F4186421}" type="slidenum">
              <a:rPr lang="en-GB" smtClean="0"/>
              <a:t>‹#›</a:t>
            </a:fld>
            <a:endParaRPr lang="en-GB"/>
          </a:p>
        </p:txBody>
      </p:sp>
    </p:spTree>
    <p:extLst>
      <p:ext uri="{BB962C8B-B14F-4D97-AF65-F5344CB8AC3E}">
        <p14:creationId xmlns:p14="http://schemas.microsoft.com/office/powerpoint/2010/main" val="3272672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9E4E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D161E9-9D43-2AFF-FDC2-0BE241C450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02CAFD-282F-D1E1-D1B5-62C5D4104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B4D767-EBD6-B8C5-42DD-70DF836422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60F13-7D05-4A28-85BD-1EEEC3249B87}" type="datetimeFigureOut">
              <a:rPr lang="en-GB" smtClean="0"/>
              <a:t>07/02/2024</a:t>
            </a:fld>
            <a:endParaRPr lang="en-GB"/>
          </a:p>
        </p:txBody>
      </p:sp>
      <p:sp>
        <p:nvSpPr>
          <p:cNvPr id="5" name="Footer Placeholder 4">
            <a:extLst>
              <a:ext uri="{FF2B5EF4-FFF2-40B4-BE49-F238E27FC236}">
                <a16:creationId xmlns:a16="http://schemas.microsoft.com/office/drawing/2014/main" id="{45DF9D0D-E846-2864-9B64-659FA1795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C9FCE1-EFB8-1B17-D450-2B8557325C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8288E0-F68B-432C-B9B9-8FF1F4186421}" type="slidenum">
              <a:rPr lang="en-GB" smtClean="0"/>
              <a:t>‹#›</a:t>
            </a:fld>
            <a:endParaRPr lang="en-GB"/>
          </a:p>
        </p:txBody>
      </p:sp>
    </p:spTree>
    <p:extLst>
      <p:ext uri="{BB962C8B-B14F-4D97-AF65-F5344CB8AC3E}">
        <p14:creationId xmlns:p14="http://schemas.microsoft.com/office/powerpoint/2010/main" val="1370328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E38E6A-12A3-6635-AE19-F33441B79E52}"/>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5702CF6-EEF9-303F-1C1A-A609E4B7F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842" y="5902855"/>
            <a:ext cx="3145872" cy="471881"/>
          </a:xfrm>
          <a:prstGeom prst="rect">
            <a:avLst/>
          </a:prstGeom>
        </p:spPr>
      </p:pic>
      <p:sp>
        <p:nvSpPr>
          <p:cNvPr id="6" name="TextBox 5">
            <a:extLst>
              <a:ext uri="{FF2B5EF4-FFF2-40B4-BE49-F238E27FC236}">
                <a16:creationId xmlns:a16="http://schemas.microsoft.com/office/drawing/2014/main" id="{2139217E-09A6-6AED-5E95-074BD4BFCADF}"/>
              </a:ext>
            </a:extLst>
          </p:cNvPr>
          <p:cNvSpPr txBox="1"/>
          <p:nvPr/>
        </p:nvSpPr>
        <p:spPr>
          <a:xfrm>
            <a:off x="4506286" y="6286446"/>
            <a:ext cx="3179428" cy="369332"/>
          </a:xfrm>
          <a:prstGeom prst="rect">
            <a:avLst/>
          </a:prstGeom>
          <a:noFill/>
        </p:spPr>
        <p:txBody>
          <a:bodyPr wrap="square" rtlCol="0">
            <a:spAutoFit/>
          </a:bodyPr>
          <a:lstStyle/>
          <a:p>
            <a:pPr algn="ctr"/>
            <a:r>
              <a:rPr lang="en-GB">
                <a:solidFill>
                  <a:srgbClr val="0096C0"/>
                </a:solidFill>
                <a:latin typeface="Arial" panose="020B0604020202020204" pitchFamily="34" charset="0"/>
                <a:cs typeface="Arial" panose="020B0604020202020204" pitchFamily="34" charset="0"/>
              </a:rPr>
              <a:t>bumblebeeconservation.org</a:t>
            </a:r>
          </a:p>
        </p:txBody>
      </p:sp>
      <p:pic>
        <p:nvPicPr>
          <p:cNvPr id="7" name="!!BBCT">
            <a:extLst>
              <a:ext uri="{FF2B5EF4-FFF2-40B4-BE49-F238E27FC236}">
                <a16:creationId xmlns:a16="http://schemas.microsoft.com/office/drawing/2014/main" id="{14115E92-7AE6-3952-7190-B997E5EA23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547" y="483264"/>
            <a:ext cx="5232906" cy="1800000"/>
          </a:xfrm>
          <a:prstGeom prst="rect">
            <a:avLst/>
          </a:prstGeom>
        </p:spPr>
      </p:pic>
      <p:sp>
        <p:nvSpPr>
          <p:cNvPr id="8" name="TextBox 7">
            <a:extLst>
              <a:ext uri="{FF2B5EF4-FFF2-40B4-BE49-F238E27FC236}">
                <a16:creationId xmlns:a16="http://schemas.microsoft.com/office/drawing/2014/main" id="{5740793C-B92D-E885-DB89-ABE4E5296AF5}"/>
              </a:ext>
            </a:extLst>
          </p:cNvPr>
          <p:cNvSpPr txBox="1"/>
          <p:nvPr/>
        </p:nvSpPr>
        <p:spPr>
          <a:xfrm>
            <a:off x="1866600" y="2819401"/>
            <a:ext cx="8492358" cy="1200329"/>
          </a:xfrm>
          <a:prstGeom prst="rect">
            <a:avLst/>
          </a:prstGeom>
          <a:noFill/>
        </p:spPr>
        <p:txBody>
          <a:bodyPr wrap="square" rtlCol="0">
            <a:spAutoFit/>
          </a:bodyPr>
          <a:lstStyle/>
          <a:p>
            <a:pPr algn="ctr"/>
            <a:r>
              <a:rPr lang="en-GB" sz="4400">
                <a:solidFill>
                  <a:srgbClr val="01739A"/>
                </a:solidFill>
                <a:latin typeface="Arial Rounded MT Bold" panose="020F0704030504030204" pitchFamily="34" charset="0"/>
                <a:cs typeface="Arial" panose="020B0604020202020204" pitchFamily="34" charset="0"/>
              </a:rPr>
              <a:t>Pollination</a:t>
            </a:r>
          </a:p>
          <a:p>
            <a:pPr algn="ctr"/>
            <a:r>
              <a:rPr lang="en-GB" sz="2800">
                <a:solidFill>
                  <a:srgbClr val="01739A"/>
                </a:solidFill>
                <a:latin typeface="Arial Rounded MT Bold" panose="020F0704030504030204" pitchFamily="34" charset="0"/>
                <a:cs typeface="Arial" panose="020B0604020202020204" pitchFamily="34" charset="0"/>
              </a:rPr>
              <a:t>Parts of a Flower</a:t>
            </a:r>
          </a:p>
        </p:txBody>
      </p:sp>
    </p:spTree>
    <p:extLst>
      <p:ext uri="{BB962C8B-B14F-4D97-AF65-F5344CB8AC3E}">
        <p14:creationId xmlns:p14="http://schemas.microsoft.com/office/powerpoint/2010/main" val="1732016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2950475-B729-354C-B06F-893C776091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78680" y="1929"/>
            <a:ext cx="4239169" cy="6477963"/>
          </a:xfrm>
          <a:prstGeom prst="rect">
            <a:avLst/>
          </a:prstGeom>
        </p:spPr>
      </p:pic>
      <p:pic>
        <p:nvPicPr>
          <p:cNvPr id="7" name="Picture 6">
            <a:extLst>
              <a:ext uri="{FF2B5EF4-FFF2-40B4-BE49-F238E27FC236}">
                <a16:creationId xmlns:a16="http://schemas.microsoft.com/office/drawing/2014/main" id="{A95ABD90-6855-5A65-08D0-26222CEE9D35}"/>
              </a:ext>
            </a:extLst>
          </p:cNvPr>
          <p:cNvPicPr>
            <a:picLocks noChangeAspect="1"/>
          </p:cNvPicPr>
          <p:nvPr/>
        </p:nvPicPr>
        <p:blipFill>
          <a:blip r:embed="rId4"/>
          <a:stretch>
            <a:fillRect/>
          </a:stretch>
        </p:blipFill>
        <p:spPr>
          <a:xfrm rot="493902">
            <a:off x="6140128" y="4863054"/>
            <a:ext cx="627381" cy="727192"/>
          </a:xfrm>
          <a:prstGeom prst="rect">
            <a:avLst/>
          </a:prstGeom>
        </p:spPr>
      </p:pic>
      <p:sp>
        <p:nvSpPr>
          <p:cNvPr id="2" name="TextBox 1">
            <a:extLst>
              <a:ext uri="{FF2B5EF4-FFF2-40B4-BE49-F238E27FC236}">
                <a16:creationId xmlns:a16="http://schemas.microsoft.com/office/drawing/2014/main" id="{DAF0E04F-C4D5-C572-40A0-3D719802CB57}"/>
              </a:ext>
            </a:extLst>
          </p:cNvPr>
          <p:cNvSpPr txBox="1"/>
          <p:nvPr/>
        </p:nvSpPr>
        <p:spPr>
          <a:xfrm>
            <a:off x="1030295" y="3996320"/>
            <a:ext cx="2800742" cy="1477328"/>
          </a:xfrm>
          <a:prstGeom prst="rect">
            <a:avLst/>
          </a:prstGeom>
          <a:noFill/>
        </p:spPr>
        <p:txBody>
          <a:bodyPr wrap="square" lIns="91440" tIns="45720" rIns="91440" bIns="45720" rtlCol="0" anchor="t">
            <a:spAutoFit/>
          </a:bodyPr>
          <a:lstStyle/>
          <a:p>
            <a:r>
              <a:rPr lang="en-GB" sz="2000">
                <a:latin typeface="Arial Rounded MT Bold"/>
                <a:cs typeface="Arial"/>
              </a:rPr>
              <a:t>The bumblebee also drinks sugary </a:t>
            </a:r>
            <a:endParaRPr lang="en-US"/>
          </a:p>
          <a:p>
            <a:r>
              <a:rPr lang="en-GB" sz="2500">
                <a:latin typeface="Arial Rounded MT Bold"/>
                <a:cs typeface="Arial"/>
              </a:rPr>
              <a:t>nectar</a:t>
            </a:r>
            <a:r>
              <a:rPr lang="en-GB" sz="2000">
                <a:latin typeface="Arial Rounded MT Bold"/>
                <a:cs typeface="Arial"/>
              </a:rPr>
              <a:t> from the </a:t>
            </a:r>
            <a:r>
              <a:rPr lang="en-GB" sz="2500">
                <a:latin typeface="Arial Rounded MT Bold"/>
                <a:cs typeface="Arial"/>
              </a:rPr>
              <a:t>nectary.</a:t>
            </a:r>
            <a:endParaRPr lang="en-GB"/>
          </a:p>
        </p:txBody>
      </p:sp>
      <p:cxnSp>
        <p:nvCxnSpPr>
          <p:cNvPr id="9" name="Straight Connector 8">
            <a:extLst>
              <a:ext uri="{FF2B5EF4-FFF2-40B4-BE49-F238E27FC236}">
                <a16:creationId xmlns:a16="http://schemas.microsoft.com/office/drawing/2014/main" id="{12A7709E-C034-8CC8-2C54-BAB66A24B7F0}"/>
              </a:ext>
            </a:extLst>
          </p:cNvPr>
          <p:cNvCxnSpPr>
            <a:cxnSpLocks/>
          </p:cNvCxnSpPr>
          <p:nvPr/>
        </p:nvCxnSpPr>
        <p:spPr>
          <a:xfrm flipH="1" flipV="1">
            <a:off x="2576740" y="5164330"/>
            <a:ext cx="3091330" cy="9646"/>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6553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91661BC-0259-D984-FF40-79FDD88539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5415" y="-326020"/>
            <a:ext cx="4239169" cy="6477963"/>
          </a:xfrm>
          <a:prstGeom prst="rect">
            <a:avLst/>
          </a:prstGeom>
        </p:spPr>
      </p:pic>
      <p:sp>
        <p:nvSpPr>
          <p:cNvPr id="12" name="TextBox 11">
            <a:extLst>
              <a:ext uri="{FF2B5EF4-FFF2-40B4-BE49-F238E27FC236}">
                <a16:creationId xmlns:a16="http://schemas.microsoft.com/office/drawing/2014/main" id="{267997B2-8D80-BDFE-CA82-D280BE468FEA}"/>
              </a:ext>
            </a:extLst>
          </p:cNvPr>
          <p:cNvSpPr txBox="1"/>
          <p:nvPr/>
        </p:nvSpPr>
        <p:spPr>
          <a:xfrm>
            <a:off x="629725" y="1486973"/>
            <a:ext cx="3336631" cy="1708160"/>
          </a:xfrm>
          <a:prstGeom prst="rect">
            <a:avLst/>
          </a:prstGeom>
          <a:noFill/>
        </p:spPr>
        <p:txBody>
          <a:bodyPr wrap="square" lIns="91440" tIns="45720" rIns="91440" bIns="45720" rtlCol="0" anchor="t">
            <a:spAutoFit/>
          </a:bodyPr>
          <a:lstStyle/>
          <a:p>
            <a:r>
              <a:rPr lang="en-GB" sz="2000" dirty="0">
                <a:latin typeface="Arial Rounded MT Bold"/>
              </a:rPr>
              <a:t>When the bumblebee visits </a:t>
            </a:r>
            <a:r>
              <a:rPr lang="en-GB" sz="2000" b="1" dirty="0">
                <a:latin typeface="Arial Rounded MT Bold"/>
              </a:rPr>
              <a:t>a </a:t>
            </a:r>
            <a:r>
              <a:rPr lang="en-GB" sz="2000" b="1" u="sng" dirty="0">
                <a:latin typeface="Arial Rounded MT Bold"/>
              </a:rPr>
              <a:t>new flower</a:t>
            </a:r>
            <a:r>
              <a:rPr lang="en-GB" sz="2000" b="1" dirty="0">
                <a:latin typeface="Arial Rounded MT Bold"/>
              </a:rPr>
              <a:t>, </a:t>
            </a:r>
            <a:r>
              <a:rPr lang="en-GB" sz="2000" dirty="0">
                <a:latin typeface="Arial Rounded MT Bold"/>
              </a:rPr>
              <a:t>the pollen on its body rubs off onto the </a:t>
            </a:r>
            <a:r>
              <a:rPr lang="en-GB" sz="2500" b="1" dirty="0">
                <a:latin typeface="Arial Rounded MT Bold"/>
              </a:rPr>
              <a:t>stigma</a:t>
            </a:r>
            <a:r>
              <a:rPr lang="en-GB" sz="2500" dirty="0">
                <a:latin typeface="Arial Rounded MT Bold"/>
              </a:rPr>
              <a:t> </a:t>
            </a:r>
            <a:endParaRPr lang="en-US" dirty="0"/>
          </a:p>
          <a:p>
            <a:r>
              <a:rPr lang="en-GB" sz="2000" dirty="0">
                <a:latin typeface="Arial Rounded MT Bold"/>
              </a:rPr>
              <a:t>of the new flower.</a:t>
            </a:r>
            <a:endParaRPr lang="en-GB" dirty="0"/>
          </a:p>
        </p:txBody>
      </p:sp>
      <p:cxnSp>
        <p:nvCxnSpPr>
          <p:cNvPr id="26" name="Straight Connector 25">
            <a:extLst>
              <a:ext uri="{FF2B5EF4-FFF2-40B4-BE49-F238E27FC236}">
                <a16:creationId xmlns:a16="http://schemas.microsoft.com/office/drawing/2014/main" id="{BA4EF2D6-D236-9D47-C1DA-95F2E3E1D145}"/>
              </a:ext>
            </a:extLst>
          </p:cNvPr>
          <p:cNvCxnSpPr>
            <a:cxnSpLocks/>
          </p:cNvCxnSpPr>
          <p:nvPr/>
        </p:nvCxnSpPr>
        <p:spPr>
          <a:xfrm flipH="1">
            <a:off x="3341769" y="2450365"/>
            <a:ext cx="2297448" cy="227597"/>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489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4BF1BBF-A3A9-5EC0-858D-F399639CA2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8959" y="-248855"/>
            <a:ext cx="4239169" cy="6477963"/>
          </a:xfrm>
          <a:prstGeom prst="rect">
            <a:avLst/>
          </a:prstGeom>
        </p:spPr>
      </p:pic>
      <p:sp>
        <p:nvSpPr>
          <p:cNvPr id="12" name="TextBox 11">
            <a:extLst>
              <a:ext uri="{FF2B5EF4-FFF2-40B4-BE49-F238E27FC236}">
                <a16:creationId xmlns:a16="http://schemas.microsoft.com/office/drawing/2014/main" id="{267997B2-8D80-BDFE-CA82-D280BE468FEA}"/>
              </a:ext>
            </a:extLst>
          </p:cNvPr>
          <p:cNvSpPr txBox="1"/>
          <p:nvPr/>
        </p:nvSpPr>
        <p:spPr>
          <a:xfrm>
            <a:off x="8268630" y="973465"/>
            <a:ext cx="3336631" cy="784830"/>
          </a:xfrm>
          <a:prstGeom prst="rect">
            <a:avLst/>
          </a:prstGeom>
          <a:noFill/>
        </p:spPr>
        <p:txBody>
          <a:bodyPr wrap="square" rtlCol="0">
            <a:spAutoFit/>
          </a:bodyPr>
          <a:lstStyle/>
          <a:p>
            <a:r>
              <a:rPr lang="en-GB" sz="2000">
                <a:latin typeface="Arial Rounded MT Bold" panose="020F0704030504030204" pitchFamily="34" charset="0"/>
              </a:rPr>
              <a:t>The pollen travels down the </a:t>
            </a:r>
            <a:r>
              <a:rPr lang="en-GB" sz="2500" b="1">
                <a:latin typeface="Arial Rounded MT Bold" panose="020F0704030504030204" pitchFamily="34" charset="0"/>
              </a:rPr>
              <a:t>style</a:t>
            </a:r>
            <a:r>
              <a:rPr lang="en-GB" sz="2000">
                <a:latin typeface="Arial Rounded MT Bold" panose="020F0704030504030204" pitchFamily="34" charset="0"/>
              </a:rPr>
              <a:t>…</a:t>
            </a:r>
          </a:p>
        </p:txBody>
      </p:sp>
      <p:cxnSp>
        <p:nvCxnSpPr>
          <p:cNvPr id="26" name="Straight Connector 25">
            <a:extLst>
              <a:ext uri="{FF2B5EF4-FFF2-40B4-BE49-F238E27FC236}">
                <a16:creationId xmlns:a16="http://schemas.microsoft.com/office/drawing/2014/main" id="{BA4EF2D6-D236-9D47-C1DA-95F2E3E1D145}"/>
              </a:ext>
            </a:extLst>
          </p:cNvPr>
          <p:cNvCxnSpPr>
            <a:cxnSpLocks/>
          </p:cNvCxnSpPr>
          <p:nvPr/>
        </p:nvCxnSpPr>
        <p:spPr>
          <a:xfrm flipH="1">
            <a:off x="5739757" y="1607019"/>
            <a:ext cx="2480646" cy="1383144"/>
          </a:xfrm>
          <a:prstGeom prst="line">
            <a:avLst/>
          </a:prstGeom>
          <a:ln w="12700"/>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FEB338E4-E950-D941-A597-57C846977727}"/>
              </a:ext>
            </a:extLst>
          </p:cNvPr>
          <p:cNvSpPr txBox="1"/>
          <p:nvPr/>
        </p:nvSpPr>
        <p:spPr>
          <a:xfrm>
            <a:off x="8316601" y="3028092"/>
            <a:ext cx="3336631" cy="477054"/>
          </a:xfrm>
          <a:prstGeom prst="rect">
            <a:avLst/>
          </a:prstGeom>
          <a:noFill/>
        </p:spPr>
        <p:txBody>
          <a:bodyPr wrap="square" rtlCol="0">
            <a:spAutoFit/>
          </a:bodyPr>
          <a:lstStyle/>
          <a:p>
            <a:r>
              <a:rPr lang="en-GB" sz="2000">
                <a:latin typeface="Arial Rounded MT Bold" panose="020F0704030504030204" pitchFamily="34" charset="0"/>
              </a:rPr>
              <a:t>…to the </a:t>
            </a:r>
            <a:r>
              <a:rPr lang="en-GB" sz="2500">
                <a:latin typeface="Arial Rounded MT Bold" panose="020F0704030504030204" pitchFamily="34" charset="0"/>
              </a:rPr>
              <a:t>ovaries</a:t>
            </a:r>
            <a:r>
              <a:rPr lang="en-GB" sz="2000">
                <a:latin typeface="Arial Rounded MT Bold" panose="020F0704030504030204" pitchFamily="34" charset="0"/>
              </a:rPr>
              <a:t>…</a:t>
            </a:r>
          </a:p>
        </p:txBody>
      </p:sp>
      <p:cxnSp>
        <p:nvCxnSpPr>
          <p:cNvPr id="6" name="Straight Connector 5">
            <a:extLst>
              <a:ext uri="{FF2B5EF4-FFF2-40B4-BE49-F238E27FC236}">
                <a16:creationId xmlns:a16="http://schemas.microsoft.com/office/drawing/2014/main" id="{CB9F8350-1F26-03B8-466F-06B6F5291ABF}"/>
              </a:ext>
            </a:extLst>
          </p:cNvPr>
          <p:cNvCxnSpPr>
            <a:cxnSpLocks/>
          </p:cNvCxnSpPr>
          <p:nvPr/>
        </p:nvCxnSpPr>
        <p:spPr>
          <a:xfrm flipH="1">
            <a:off x="5768361" y="3366805"/>
            <a:ext cx="2548239" cy="1011486"/>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8C32DDBA-6222-0147-2934-7E0048D4215F}"/>
              </a:ext>
            </a:extLst>
          </p:cNvPr>
          <p:cNvSpPr txBox="1"/>
          <p:nvPr/>
        </p:nvSpPr>
        <p:spPr>
          <a:xfrm>
            <a:off x="8553110" y="4584804"/>
            <a:ext cx="3336631" cy="1092607"/>
          </a:xfrm>
          <a:prstGeom prst="rect">
            <a:avLst/>
          </a:prstGeom>
          <a:noFill/>
        </p:spPr>
        <p:txBody>
          <a:bodyPr wrap="square" rtlCol="0">
            <a:spAutoFit/>
          </a:bodyPr>
          <a:lstStyle/>
          <a:p>
            <a:r>
              <a:rPr lang="en-GB" sz="2000">
                <a:latin typeface="Arial Rounded MT Bold" panose="020F0704030504030204" pitchFamily="34" charset="0"/>
              </a:rPr>
              <a:t>…where it attaches to an </a:t>
            </a:r>
            <a:r>
              <a:rPr lang="en-GB" sz="2500" b="1">
                <a:latin typeface="Arial Rounded MT Bold" panose="020F0704030504030204" pitchFamily="34" charset="0"/>
              </a:rPr>
              <a:t>ovule </a:t>
            </a:r>
            <a:r>
              <a:rPr lang="en-GB" sz="2000">
                <a:latin typeface="Arial Rounded MT Bold" panose="020F0704030504030204" pitchFamily="34" charset="0"/>
              </a:rPr>
              <a:t>and becomes a </a:t>
            </a:r>
            <a:r>
              <a:rPr lang="en-GB" sz="2000" b="1">
                <a:latin typeface="Arial Rounded MT Bold" panose="020F0704030504030204" pitchFamily="34" charset="0"/>
              </a:rPr>
              <a:t>seed!</a:t>
            </a:r>
            <a:endParaRPr lang="en-GB" sz="2500" b="1">
              <a:latin typeface="Arial Rounded MT Bold" panose="020F0704030504030204" pitchFamily="34" charset="0"/>
            </a:endParaRPr>
          </a:p>
        </p:txBody>
      </p:sp>
      <p:sp>
        <p:nvSpPr>
          <p:cNvPr id="9" name="Freeform 2">
            <a:extLst>
              <a:ext uri="{FF2B5EF4-FFF2-40B4-BE49-F238E27FC236}">
                <a16:creationId xmlns:a16="http://schemas.microsoft.com/office/drawing/2014/main" id="{CBB526BE-21D4-56EE-B99E-EE49312EB066}"/>
              </a:ext>
            </a:extLst>
          </p:cNvPr>
          <p:cNvSpPr/>
          <p:nvPr/>
        </p:nvSpPr>
        <p:spPr>
          <a:xfrm>
            <a:off x="9587739" y="5603733"/>
            <a:ext cx="483934" cy="778519"/>
          </a:xfrm>
          <a:custGeom>
            <a:avLst/>
            <a:gdLst/>
            <a:ahLst/>
            <a:cxnLst/>
            <a:rect l="l" t="t" r="r" b="b"/>
            <a:pathLst>
              <a:path w="2706956" h="4322485">
                <a:moveTo>
                  <a:pt x="0" y="0"/>
                </a:moveTo>
                <a:lnTo>
                  <a:pt x="2706957" y="0"/>
                </a:lnTo>
                <a:lnTo>
                  <a:pt x="2706957" y="4322485"/>
                </a:lnTo>
                <a:lnTo>
                  <a:pt x="0" y="4322485"/>
                </a:lnTo>
                <a:lnTo>
                  <a:pt x="0" y="0"/>
                </a:lnTo>
                <a:close/>
              </a:path>
            </a:pathLst>
          </a:custGeom>
          <a:blipFill>
            <a:blip r:embed="rId5"/>
            <a:stretch>
              <a:fillRect/>
            </a:stretch>
          </a:blipFill>
        </p:spPr>
        <p:txBody>
          <a:bodyPr/>
          <a:lstStyle/>
          <a:p>
            <a:endParaRPr lang="en-GB"/>
          </a:p>
        </p:txBody>
      </p:sp>
      <p:cxnSp>
        <p:nvCxnSpPr>
          <p:cNvPr id="10" name="Straight Connector 9">
            <a:extLst>
              <a:ext uri="{FF2B5EF4-FFF2-40B4-BE49-F238E27FC236}">
                <a16:creationId xmlns:a16="http://schemas.microsoft.com/office/drawing/2014/main" id="{DD40A373-56F1-8019-B0A2-8B49F566666A}"/>
              </a:ext>
            </a:extLst>
          </p:cNvPr>
          <p:cNvCxnSpPr>
            <a:cxnSpLocks/>
          </p:cNvCxnSpPr>
          <p:nvPr/>
        </p:nvCxnSpPr>
        <p:spPr>
          <a:xfrm flipH="1" flipV="1">
            <a:off x="5695516" y="4636421"/>
            <a:ext cx="2857594" cy="49473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536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een plant growing out of dirt&#10;&#10;Description automatically generated">
            <a:extLst>
              <a:ext uri="{FF2B5EF4-FFF2-40B4-BE49-F238E27FC236}">
                <a16:creationId xmlns:a16="http://schemas.microsoft.com/office/drawing/2014/main" id="{BB28F7A8-1748-E2DA-4CC3-D485ED6370ED}"/>
              </a:ext>
            </a:extLst>
          </p:cNvPr>
          <p:cNvPicPr>
            <a:picLocks noGrp="1" noChangeAspect="1"/>
          </p:cNvPicPr>
          <p:nvPr>
            <p:ph idx="1"/>
          </p:nvPr>
        </p:nvPicPr>
        <p:blipFill>
          <a:blip r:embed="rId2"/>
          <a:stretch>
            <a:fillRect/>
          </a:stretch>
        </p:blipFill>
        <p:spPr>
          <a:xfrm>
            <a:off x="1361364" y="2372342"/>
            <a:ext cx="9025720" cy="3599099"/>
          </a:xfrm>
        </p:spPr>
      </p:pic>
      <p:sp>
        <p:nvSpPr>
          <p:cNvPr id="7" name="TextBox 6">
            <a:extLst>
              <a:ext uri="{FF2B5EF4-FFF2-40B4-BE49-F238E27FC236}">
                <a16:creationId xmlns:a16="http://schemas.microsoft.com/office/drawing/2014/main" id="{E338A1A2-7473-BB20-96B8-211A5562C839}"/>
              </a:ext>
            </a:extLst>
          </p:cNvPr>
          <p:cNvSpPr txBox="1"/>
          <p:nvPr/>
        </p:nvSpPr>
        <p:spPr>
          <a:xfrm>
            <a:off x="762513" y="535968"/>
            <a:ext cx="5838720" cy="1015663"/>
          </a:xfrm>
          <a:prstGeom prst="rect">
            <a:avLst/>
          </a:prstGeom>
          <a:noFill/>
        </p:spPr>
        <p:txBody>
          <a:bodyPr wrap="square" lIns="91440" tIns="45720" rIns="91440" bIns="45720" rtlCol="0" anchor="t">
            <a:spAutoFit/>
          </a:bodyPr>
          <a:lstStyle/>
          <a:p>
            <a:r>
              <a:rPr lang="en-GB" sz="2000" dirty="0">
                <a:latin typeface="Arial Rounded MT Bold"/>
              </a:rPr>
              <a:t>The seeds will then grow into new plants. Without pollination, a plant would not be able to reproduce.</a:t>
            </a:r>
            <a:endParaRPr lang="en-GB" sz="2000" dirty="0">
              <a:latin typeface="Arial Rounded MT Bold" panose="020F0704030504030204" pitchFamily="34" charset="0"/>
            </a:endParaRPr>
          </a:p>
        </p:txBody>
      </p:sp>
    </p:spTree>
    <p:extLst>
      <p:ext uri="{BB962C8B-B14F-4D97-AF65-F5344CB8AC3E}">
        <p14:creationId xmlns:p14="http://schemas.microsoft.com/office/powerpoint/2010/main" val="402881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E5721D2-56A2-C193-136A-C42A7B5BC1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76050" y="-229062"/>
            <a:ext cx="4239169" cy="6477963"/>
          </a:xfrm>
          <a:prstGeom prst="rect">
            <a:avLst/>
          </a:prstGeom>
        </p:spPr>
      </p:pic>
      <p:sp>
        <p:nvSpPr>
          <p:cNvPr id="5" name="TextBox 4">
            <a:extLst>
              <a:ext uri="{FF2B5EF4-FFF2-40B4-BE49-F238E27FC236}">
                <a16:creationId xmlns:a16="http://schemas.microsoft.com/office/drawing/2014/main" id="{2B01CB06-9DCE-E63E-AF0D-38AC050C85CA}"/>
              </a:ext>
            </a:extLst>
          </p:cNvPr>
          <p:cNvSpPr txBox="1"/>
          <p:nvPr/>
        </p:nvSpPr>
        <p:spPr>
          <a:xfrm>
            <a:off x="1040795" y="1202329"/>
            <a:ext cx="1349091" cy="400110"/>
          </a:xfrm>
          <a:prstGeom prst="rect">
            <a:avLst/>
          </a:prstGeom>
          <a:noFill/>
        </p:spPr>
        <p:txBody>
          <a:bodyPr wrap="square" rtlCol="0">
            <a:spAutoFit/>
          </a:bodyPr>
          <a:lstStyle/>
          <a:p>
            <a:r>
              <a:rPr lang="en-GB" sz="2000">
                <a:latin typeface="Arial Rounded MT Bold" panose="020F0704030504030204" pitchFamily="34" charset="0"/>
                <a:cs typeface="Arial" panose="020B0604020202020204" pitchFamily="34" charset="0"/>
              </a:rPr>
              <a:t>Petals</a:t>
            </a:r>
          </a:p>
        </p:txBody>
      </p:sp>
      <p:sp>
        <p:nvSpPr>
          <p:cNvPr id="9" name="TextBox 8">
            <a:extLst>
              <a:ext uri="{FF2B5EF4-FFF2-40B4-BE49-F238E27FC236}">
                <a16:creationId xmlns:a16="http://schemas.microsoft.com/office/drawing/2014/main" id="{C6C6308C-3D61-7B7C-8BFC-9ABEA32C97FE}"/>
              </a:ext>
            </a:extLst>
          </p:cNvPr>
          <p:cNvSpPr txBox="1"/>
          <p:nvPr/>
        </p:nvSpPr>
        <p:spPr>
          <a:xfrm>
            <a:off x="1516173" y="2947955"/>
            <a:ext cx="2800742" cy="400110"/>
          </a:xfrm>
          <a:prstGeom prst="rect">
            <a:avLst/>
          </a:prstGeom>
          <a:noFill/>
        </p:spPr>
        <p:txBody>
          <a:bodyPr wrap="square" rtlCol="0">
            <a:spAutoFit/>
          </a:bodyPr>
          <a:lstStyle/>
          <a:p>
            <a:r>
              <a:rPr lang="en-GB" sz="2000">
                <a:latin typeface="Arial Rounded MT Bold" panose="020F0704030504030204" pitchFamily="34" charset="0"/>
                <a:cs typeface="Arial" panose="020B0604020202020204" pitchFamily="34" charset="0"/>
              </a:rPr>
              <a:t>Stamen</a:t>
            </a:r>
          </a:p>
        </p:txBody>
      </p:sp>
      <p:sp>
        <p:nvSpPr>
          <p:cNvPr id="10" name="TextBox 9">
            <a:extLst>
              <a:ext uri="{FF2B5EF4-FFF2-40B4-BE49-F238E27FC236}">
                <a16:creationId xmlns:a16="http://schemas.microsoft.com/office/drawing/2014/main" id="{73C8115F-3FB4-1820-6B97-396C98614580}"/>
              </a:ext>
            </a:extLst>
          </p:cNvPr>
          <p:cNvSpPr txBox="1"/>
          <p:nvPr/>
        </p:nvSpPr>
        <p:spPr>
          <a:xfrm>
            <a:off x="8484132" y="5458572"/>
            <a:ext cx="2800742" cy="400110"/>
          </a:xfrm>
          <a:prstGeom prst="rect">
            <a:avLst/>
          </a:prstGeom>
          <a:noFill/>
        </p:spPr>
        <p:txBody>
          <a:bodyPr wrap="square" rtlCol="0">
            <a:spAutoFit/>
          </a:bodyPr>
          <a:lstStyle/>
          <a:p>
            <a:r>
              <a:rPr lang="en-GB" sz="2000">
                <a:latin typeface="Arial Rounded MT Bold" panose="020F0704030504030204" pitchFamily="34" charset="0"/>
                <a:cs typeface="Arial" panose="020B0604020202020204" pitchFamily="34" charset="0"/>
              </a:rPr>
              <a:t>Nectary</a:t>
            </a:r>
          </a:p>
        </p:txBody>
      </p:sp>
      <p:sp>
        <p:nvSpPr>
          <p:cNvPr id="11" name="TextBox 10">
            <a:extLst>
              <a:ext uri="{FF2B5EF4-FFF2-40B4-BE49-F238E27FC236}">
                <a16:creationId xmlns:a16="http://schemas.microsoft.com/office/drawing/2014/main" id="{C132B8F8-DE2B-DEA5-9266-819A50506F52}"/>
              </a:ext>
            </a:extLst>
          </p:cNvPr>
          <p:cNvSpPr txBox="1"/>
          <p:nvPr/>
        </p:nvSpPr>
        <p:spPr>
          <a:xfrm>
            <a:off x="1902702" y="3599572"/>
            <a:ext cx="2800742" cy="400110"/>
          </a:xfrm>
          <a:prstGeom prst="rect">
            <a:avLst/>
          </a:prstGeom>
          <a:noFill/>
        </p:spPr>
        <p:txBody>
          <a:bodyPr wrap="square" rtlCol="0">
            <a:spAutoFit/>
          </a:bodyPr>
          <a:lstStyle/>
          <a:p>
            <a:r>
              <a:rPr lang="en-GB" sz="2000">
                <a:latin typeface="Arial Rounded MT Bold" panose="020F0704030504030204" pitchFamily="34" charset="0"/>
                <a:cs typeface="Arial" panose="020B0604020202020204" pitchFamily="34" charset="0"/>
              </a:rPr>
              <a:t>Anther</a:t>
            </a:r>
          </a:p>
        </p:txBody>
      </p:sp>
      <p:sp>
        <p:nvSpPr>
          <p:cNvPr id="12" name="TextBox 11">
            <a:extLst>
              <a:ext uri="{FF2B5EF4-FFF2-40B4-BE49-F238E27FC236}">
                <a16:creationId xmlns:a16="http://schemas.microsoft.com/office/drawing/2014/main" id="{267997B2-8D80-BDFE-CA82-D280BE468FEA}"/>
              </a:ext>
            </a:extLst>
          </p:cNvPr>
          <p:cNvSpPr txBox="1"/>
          <p:nvPr/>
        </p:nvSpPr>
        <p:spPr>
          <a:xfrm>
            <a:off x="8557944" y="1086962"/>
            <a:ext cx="3336631" cy="400110"/>
          </a:xfrm>
          <a:prstGeom prst="rect">
            <a:avLst/>
          </a:prstGeom>
          <a:noFill/>
        </p:spPr>
        <p:txBody>
          <a:bodyPr wrap="square" rtlCol="0">
            <a:spAutoFit/>
          </a:bodyPr>
          <a:lstStyle/>
          <a:p>
            <a:r>
              <a:rPr lang="en-GB" sz="2000">
                <a:latin typeface="Arial Rounded MT Bold" panose="020F0704030504030204" pitchFamily="34" charset="0"/>
              </a:rPr>
              <a:t>Stigma</a:t>
            </a:r>
          </a:p>
        </p:txBody>
      </p:sp>
      <p:cxnSp>
        <p:nvCxnSpPr>
          <p:cNvPr id="21" name="Straight Connector 20">
            <a:extLst>
              <a:ext uri="{FF2B5EF4-FFF2-40B4-BE49-F238E27FC236}">
                <a16:creationId xmlns:a16="http://schemas.microsoft.com/office/drawing/2014/main" id="{14692CCA-B074-911B-C6F5-34E46913E2AB}"/>
              </a:ext>
            </a:extLst>
          </p:cNvPr>
          <p:cNvCxnSpPr>
            <a:cxnSpLocks/>
          </p:cNvCxnSpPr>
          <p:nvPr/>
        </p:nvCxnSpPr>
        <p:spPr>
          <a:xfrm flipH="1" flipV="1">
            <a:off x="6019063" y="4554343"/>
            <a:ext cx="2457894" cy="4390"/>
          </a:xfrm>
          <a:prstGeom prst="line">
            <a:avLst/>
          </a:prstGeom>
          <a:ln w="127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BA4EF2D6-D236-9D47-C1DA-95F2E3E1D145}"/>
              </a:ext>
            </a:extLst>
          </p:cNvPr>
          <p:cNvCxnSpPr>
            <a:cxnSpLocks/>
          </p:cNvCxnSpPr>
          <p:nvPr/>
        </p:nvCxnSpPr>
        <p:spPr>
          <a:xfrm flipH="1">
            <a:off x="5905643" y="1296921"/>
            <a:ext cx="2551273" cy="1207421"/>
          </a:xfrm>
          <a:prstGeom prst="line">
            <a:avLst/>
          </a:prstGeom>
          <a:ln w="127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B055E84A-DE45-0F9F-68D2-2C7E68E68248}"/>
              </a:ext>
            </a:extLst>
          </p:cNvPr>
          <p:cNvCxnSpPr>
            <a:cxnSpLocks/>
          </p:cNvCxnSpPr>
          <p:nvPr/>
        </p:nvCxnSpPr>
        <p:spPr>
          <a:xfrm flipH="1">
            <a:off x="2983028" y="4493808"/>
            <a:ext cx="2357794" cy="21006"/>
          </a:xfrm>
          <a:prstGeom prst="line">
            <a:avLst/>
          </a:prstGeom>
          <a:ln w="127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D0A01305-5163-64EE-FF2F-9945CE9EB013}"/>
              </a:ext>
            </a:extLst>
          </p:cNvPr>
          <p:cNvCxnSpPr>
            <a:cxnSpLocks/>
          </p:cNvCxnSpPr>
          <p:nvPr/>
        </p:nvCxnSpPr>
        <p:spPr>
          <a:xfrm flipH="1">
            <a:off x="6044724" y="3645422"/>
            <a:ext cx="2275774" cy="611797"/>
          </a:xfrm>
          <a:prstGeom prst="line">
            <a:avLst/>
          </a:prstGeom>
          <a:ln w="12700"/>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C9D1B4BC-57A7-BED6-4F09-D472A5B39242}"/>
              </a:ext>
            </a:extLst>
          </p:cNvPr>
          <p:cNvSpPr txBox="1"/>
          <p:nvPr/>
        </p:nvSpPr>
        <p:spPr>
          <a:xfrm>
            <a:off x="1778687" y="4357314"/>
            <a:ext cx="2800742" cy="400110"/>
          </a:xfrm>
          <a:prstGeom prst="rect">
            <a:avLst/>
          </a:prstGeom>
          <a:noFill/>
        </p:spPr>
        <p:txBody>
          <a:bodyPr wrap="square" rtlCol="0">
            <a:spAutoFit/>
          </a:bodyPr>
          <a:lstStyle/>
          <a:p>
            <a:r>
              <a:rPr lang="en-GB" sz="2000">
                <a:latin typeface="Arial Rounded MT Bold" panose="020F0704030504030204" pitchFamily="34" charset="0"/>
                <a:cs typeface="Arial" panose="020B0604020202020204" pitchFamily="34" charset="0"/>
              </a:rPr>
              <a:t>Filament</a:t>
            </a:r>
          </a:p>
        </p:txBody>
      </p:sp>
      <p:sp>
        <p:nvSpPr>
          <p:cNvPr id="2" name="TextBox 1">
            <a:extLst>
              <a:ext uri="{FF2B5EF4-FFF2-40B4-BE49-F238E27FC236}">
                <a16:creationId xmlns:a16="http://schemas.microsoft.com/office/drawing/2014/main" id="{A3AB38F2-B907-593E-F49B-C262318E8377}"/>
              </a:ext>
            </a:extLst>
          </p:cNvPr>
          <p:cNvSpPr txBox="1"/>
          <p:nvPr/>
        </p:nvSpPr>
        <p:spPr>
          <a:xfrm>
            <a:off x="8378344" y="3428524"/>
            <a:ext cx="2800742" cy="400110"/>
          </a:xfrm>
          <a:prstGeom prst="rect">
            <a:avLst/>
          </a:prstGeom>
          <a:noFill/>
        </p:spPr>
        <p:txBody>
          <a:bodyPr wrap="square" rtlCol="0">
            <a:spAutoFit/>
          </a:bodyPr>
          <a:lstStyle/>
          <a:p>
            <a:r>
              <a:rPr lang="en-GB" sz="2000">
                <a:latin typeface="Arial Rounded MT Bold" panose="020F0704030504030204" pitchFamily="34" charset="0"/>
                <a:cs typeface="Arial" panose="020B0604020202020204" pitchFamily="34" charset="0"/>
              </a:rPr>
              <a:t>Ovary</a:t>
            </a:r>
          </a:p>
        </p:txBody>
      </p:sp>
      <p:cxnSp>
        <p:nvCxnSpPr>
          <p:cNvPr id="6" name="Straight Connector 5">
            <a:extLst>
              <a:ext uri="{FF2B5EF4-FFF2-40B4-BE49-F238E27FC236}">
                <a16:creationId xmlns:a16="http://schemas.microsoft.com/office/drawing/2014/main" id="{3F6AA23B-8DF1-C9B1-FAE1-E76077BBF671}"/>
              </a:ext>
            </a:extLst>
          </p:cNvPr>
          <p:cNvCxnSpPr>
            <a:cxnSpLocks/>
          </p:cNvCxnSpPr>
          <p:nvPr/>
        </p:nvCxnSpPr>
        <p:spPr>
          <a:xfrm flipH="1" flipV="1">
            <a:off x="2045133" y="1445801"/>
            <a:ext cx="2623079" cy="744183"/>
          </a:xfrm>
          <a:prstGeom prst="line">
            <a:avLst/>
          </a:prstGeom>
          <a:ln w="12700"/>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B987171D-7807-F46D-04B9-AD7BDE99BF4D}"/>
              </a:ext>
            </a:extLst>
          </p:cNvPr>
          <p:cNvSpPr txBox="1"/>
          <p:nvPr/>
        </p:nvSpPr>
        <p:spPr>
          <a:xfrm>
            <a:off x="8646247" y="4411621"/>
            <a:ext cx="2800742" cy="400110"/>
          </a:xfrm>
          <a:prstGeom prst="rect">
            <a:avLst/>
          </a:prstGeom>
          <a:noFill/>
        </p:spPr>
        <p:txBody>
          <a:bodyPr wrap="square" rtlCol="0">
            <a:spAutoFit/>
          </a:bodyPr>
          <a:lstStyle/>
          <a:p>
            <a:r>
              <a:rPr lang="en-GB" sz="2000">
                <a:latin typeface="Arial Rounded MT Bold" panose="020F0704030504030204" pitchFamily="34" charset="0"/>
                <a:cs typeface="Arial" panose="020B0604020202020204" pitchFamily="34" charset="0"/>
              </a:rPr>
              <a:t>Ovule</a:t>
            </a:r>
          </a:p>
        </p:txBody>
      </p:sp>
      <p:cxnSp>
        <p:nvCxnSpPr>
          <p:cNvPr id="19" name="Straight Connector 18">
            <a:extLst>
              <a:ext uri="{FF2B5EF4-FFF2-40B4-BE49-F238E27FC236}">
                <a16:creationId xmlns:a16="http://schemas.microsoft.com/office/drawing/2014/main" id="{6369FA69-6146-7957-E65D-A71F71EE77C7}"/>
              </a:ext>
            </a:extLst>
          </p:cNvPr>
          <p:cNvCxnSpPr>
            <a:cxnSpLocks/>
          </p:cNvCxnSpPr>
          <p:nvPr/>
        </p:nvCxnSpPr>
        <p:spPr>
          <a:xfrm flipH="1" flipV="1">
            <a:off x="2987187" y="3794168"/>
            <a:ext cx="2127780" cy="601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CD265390-EF08-818F-8E05-873247F9F198}"/>
              </a:ext>
            </a:extLst>
          </p:cNvPr>
          <p:cNvSpPr txBox="1"/>
          <p:nvPr/>
        </p:nvSpPr>
        <p:spPr>
          <a:xfrm>
            <a:off x="8378735" y="2669656"/>
            <a:ext cx="3336631" cy="400110"/>
          </a:xfrm>
          <a:prstGeom prst="rect">
            <a:avLst/>
          </a:prstGeom>
          <a:noFill/>
        </p:spPr>
        <p:txBody>
          <a:bodyPr wrap="square" rtlCol="0">
            <a:spAutoFit/>
          </a:bodyPr>
          <a:lstStyle/>
          <a:p>
            <a:r>
              <a:rPr lang="en-GB" sz="2000">
                <a:latin typeface="Arial Rounded MT Bold" panose="020F0704030504030204" pitchFamily="34" charset="0"/>
              </a:rPr>
              <a:t>Style</a:t>
            </a:r>
          </a:p>
        </p:txBody>
      </p:sp>
      <p:cxnSp>
        <p:nvCxnSpPr>
          <p:cNvPr id="25" name="Straight Connector 24">
            <a:extLst>
              <a:ext uri="{FF2B5EF4-FFF2-40B4-BE49-F238E27FC236}">
                <a16:creationId xmlns:a16="http://schemas.microsoft.com/office/drawing/2014/main" id="{60DFE4D5-904E-8B8A-AB42-340AD2E5C9EC}"/>
              </a:ext>
            </a:extLst>
          </p:cNvPr>
          <p:cNvCxnSpPr>
            <a:cxnSpLocks/>
          </p:cNvCxnSpPr>
          <p:nvPr/>
        </p:nvCxnSpPr>
        <p:spPr>
          <a:xfrm flipH="1">
            <a:off x="6015619" y="2867346"/>
            <a:ext cx="2303180" cy="90170"/>
          </a:xfrm>
          <a:prstGeom prst="line">
            <a:avLst/>
          </a:prstGeom>
          <a:ln w="12700"/>
        </p:spPr>
        <p:style>
          <a:lnRef idx="1">
            <a:schemeClr val="dk1"/>
          </a:lnRef>
          <a:fillRef idx="0">
            <a:schemeClr val="dk1"/>
          </a:fillRef>
          <a:effectRef idx="0">
            <a:schemeClr val="dk1"/>
          </a:effectRef>
          <a:fontRef idx="minor">
            <a:schemeClr val="tx1"/>
          </a:fontRef>
        </p:style>
      </p:cxnSp>
      <p:sp>
        <p:nvSpPr>
          <p:cNvPr id="16" name="Left Brace 15">
            <a:extLst>
              <a:ext uri="{FF2B5EF4-FFF2-40B4-BE49-F238E27FC236}">
                <a16:creationId xmlns:a16="http://schemas.microsoft.com/office/drawing/2014/main" id="{62CEDD24-DCE9-508E-9617-F8878BA3242E}"/>
              </a:ext>
            </a:extLst>
          </p:cNvPr>
          <p:cNvSpPr/>
          <p:nvPr/>
        </p:nvSpPr>
        <p:spPr>
          <a:xfrm>
            <a:off x="1652913" y="3599807"/>
            <a:ext cx="128649" cy="115784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cxnSp>
        <p:nvCxnSpPr>
          <p:cNvPr id="20" name="Straight Connector 19">
            <a:extLst>
              <a:ext uri="{FF2B5EF4-FFF2-40B4-BE49-F238E27FC236}">
                <a16:creationId xmlns:a16="http://schemas.microsoft.com/office/drawing/2014/main" id="{969F674A-2974-F4CE-12C9-2C2F56C4352D}"/>
              </a:ext>
            </a:extLst>
          </p:cNvPr>
          <p:cNvCxnSpPr>
            <a:cxnSpLocks/>
          </p:cNvCxnSpPr>
          <p:nvPr/>
        </p:nvCxnSpPr>
        <p:spPr>
          <a:xfrm flipH="1" flipV="1">
            <a:off x="1514921" y="4173852"/>
            <a:ext cx="198667" cy="601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1737C48-9494-2463-147A-90518E61A724}"/>
              </a:ext>
            </a:extLst>
          </p:cNvPr>
          <p:cNvCxnSpPr>
            <a:cxnSpLocks/>
          </p:cNvCxnSpPr>
          <p:nvPr/>
        </p:nvCxnSpPr>
        <p:spPr>
          <a:xfrm flipH="1" flipV="1">
            <a:off x="1511414" y="3147915"/>
            <a:ext cx="5755" cy="102844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3595511-4FAA-63CC-9EC0-40C778515751}"/>
              </a:ext>
            </a:extLst>
          </p:cNvPr>
          <p:cNvCxnSpPr>
            <a:cxnSpLocks/>
          </p:cNvCxnSpPr>
          <p:nvPr/>
        </p:nvCxnSpPr>
        <p:spPr>
          <a:xfrm flipH="1" flipV="1">
            <a:off x="5970835" y="4949811"/>
            <a:ext cx="2467539" cy="650643"/>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87457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299352-235D-8E17-62B1-5E46FE87274E}"/>
              </a:ext>
            </a:extLst>
          </p:cNvPr>
          <p:cNvSpPr txBox="1"/>
          <p:nvPr/>
        </p:nvSpPr>
        <p:spPr>
          <a:xfrm>
            <a:off x="620183" y="345932"/>
            <a:ext cx="4297050" cy="400110"/>
          </a:xfrm>
          <a:prstGeom prst="rect">
            <a:avLst/>
          </a:prstGeom>
          <a:noFill/>
        </p:spPr>
        <p:txBody>
          <a:bodyPr wrap="square" rtlCol="0">
            <a:spAutoFit/>
          </a:bodyPr>
          <a:lstStyle/>
          <a:p>
            <a:r>
              <a:rPr lang="en-GB" sz="2000">
                <a:latin typeface="Arial Rounded MT Bold" panose="020F0704030504030204" pitchFamily="34" charset="0"/>
                <a:cs typeface="Arial" panose="020B0604020202020204" pitchFamily="34" charset="0"/>
              </a:rPr>
              <a:t>Can you remember the labels?</a:t>
            </a:r>
          </a:p>
        </p:txBody>
      </p:sp>
      <p:pic>
        <p:nvPicPr>
          <p:cNvPr id="5" name="Graphic 4">
            <a:extLst>
              <a:ext uri="{FF2B5EF4-FFF2-40B4-BE49-F238E27FC236}">
                <a16:creationId xmlns:a16="http://schemas.microsoft.com/office/drawing/2014/main" id="{E12B1134-FC13-B919-5E0D-94BBF9A993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98959" y="-248855"/>
            <a:ext cx="4239169" cy="6477963"/>
          </a:xfrm>
          <a:prstGeom prst="rect">
            <a:avLst/>
          </a:prstGeom>
        </p:spPr>
      </p:pic>
    </p:spTree>
    <p:extLst>
      <p:ext uri="{BB962C8B-B14F-4D97-AF65-F5344CB8AC3E}">
        <p14:creationId xmlns:p14="http://schemas.microsoft.com/office/powerpoint/2010/main" val="416886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EEAC482-4D60-43CA-8E9D-566CA5AF80CE}"/>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A94D31A4-3A49-4089-A6FB-CA8440CE69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3003" y="5927579"/>
            <a:ext cx="3145872" cy="471881"/>
          </a:xfrm>
          <a:prstGeom prst="rect">
            <a:avLst/>
          </a:prstGeom>
        </p:spPr>
      </p:pic>
      <p:sp>
        <p:nvSpPr>
          <p:cNvPr id="10" name="TextBox 9">
            <a:extLst>
              <a:ext uri="{FF2B5EF4-FFF2-40B4-BE49-F238E27FC236}">
                <a16:creationId xmlns:a16="http://schemas.microsoft.com/office/drawing/2014/main" id="{2FDC8120-30A4-4B2D-AEC8-EE92780320CE}"/>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11" name="!!BBCT">
            <a:extLst>
              <a:ext uri="{FF2B5EF4-FFF2-40B4-BE49-F238E27FC236}">
                <a16:creationId xmlns:a16="http://schemas.microsoft.com/office/drawing/2014/main" id="{C57C15CB-5047-4EF0-AB0A-AAF0CA4D0B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125" y="5958000"/>
            <a:ext cx="2093166" cy="720000"/>
          </a:xfrm>
          <a:prstGeom prst="rect">
            <a:avLst/>
          </a:prstGeom>
        </p:spPr>
      </p:pic>
      <p:pic>
        <p:nvPicPr>
          <p:cNvPr id="7" name="Picture 6">
            <a:extLst>
              <a:ext uri="{FF2B5EF4-FFF2-40B4-BE49-F238E27FC236}">
                <a16:creationId xmlns:a16="http://schemas.microsoft.com/office/drawing/2014/main" id="{62C4BB69-404E-4E18-962F-7258F940EC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TextBox 2">
            <a:extLst>
              <a:ext uri="{FF2B5EF4-FFF2-40B4-BE49-F238E27FC236}">
                <a16:creationId xmlns:a16="http://schemas.microsoft.com/office/drawing/2014/main" id="{99A39FF7-397E-DBF6-CB62-E5F2A51DDBE8}"/>
              </a:ext>
            </a:extLst>
          </p:cNvPr>
          <p:cNvSpPr txBox="1"/>
          <p:nvPr/>
        </p:nvSpPr>
        <p:spPr>
          <a:xfrm>
            <a:off x="574691" y="186708"/>
            <a:ext cx="5707317" cy="400110"/>
          </a:xfrm>
          <a:prstGeom prst="rect">
            <a:avLst/>
          </a:prstGeom>
          <a:noFill/>
        </p:spPr>
        <p:txBody>
          <a:bodyPr wrap="square" lIns="91440" tIns="45720" rIns="91440" bIns="45720" rtlCol="0" anchor="t">
            <a:spAutoFit/>
          </a:bodyPr>
          <a:lstStyle/>
          <a:p>
            <a:endParaRPr lang="en-GB" sz="2000" dirty="0">
              <a:latin typeface="Arial Rounded MT Bold" panose="020F07040305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B01C2DBB-34AE-6D41-D868-F6B72232CD94}"/>
              </a:ext>
            </a:extLst>
          </p:cNvPr>
          <p:cNvSpPr txBox="1"/>
          <p:nvPr/>
        </p:nvSpPr>
        <p:spPr>
          <a:xfrm>
            <a:off x="522374" y="327735"/>
            <a:ext cx="6776392" cy="1015663"/>
          </a:xfrm>
          <a:prstGeom prst="rect">
            <a:avLst/>
          </a:prstGeom>
          <a:noFill/>
        </p:spPr>
        <p:txBody>
          <a:bodyPr wrap="square" lIns="91440" tIns="45720" rIns="91440" bIns="45720" rtlCol="0" anchor="t">
            <a:spAutoFit/>
          </a:bodyPr>
          <a:lstStyle/>
          <a:p>
            <a:r>
              <a:rPr lang="en-GB" sz="3000" dirty="0">
                <a:latin typeface="Arial Rounded MT Bold"/>
                <a:cs typeface="Arial"/>
              </a:rPr>
              <a:t>Bumblebee-friendly Schools Award</a:t>
            </a:r>
            <a:endParaRPr lang="en-GB" sz="3000" dirty="0">
              <a:latin typeface="Arial Rounded MT Bold" panose="020F0704030504030204" pitchFamily="34" charset="0"/>
              <a:cs typeface="Arial" panose="020B0604020202020204" pitchFamily="34" charset="0"/>
            </a:endParaRPr>
          </a:p>
          <a:p>
            <a:endParaRPr lang="en-GB" sz="30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95328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sunflowers&#10;&#10;Description automatically generated">
            <a:extLst>
              <a:ext uri="{FF2B5EF4-FFF2-40B4-BE49-F238E27FC236}">
                <a16:creationId xmlns:a16="http://schemas.microsoft.com/office/drawing/2014/main" id="{503FDD66-13BF-CB61-DCCC-B845169C7899}"/>
              </a:ext>
            </a:extLst>
          </p:cNvPr>
          <p:cNvPicPr>
            <a:picLocks noChangeAspect="1"/>
          </p:cNvPicPr>
          <p:nvPr/>
        </p:nvPicPr>
        <p:blipFill rotWithShape="1">
          <a:blip r:embed="rId3"/>
          <a:srcRect l="526" t="17069" r="-193"/>
          <a:stretch/>
        </p:blipFill>
        <p:spPr>
          <a:xfrm>
            <a:off x="-133737" y="0"/>
            <a:ext cx="12363061" cy="6858000"/>
          </a:xfrm>
          <a:prstGeom prst="rect">
            <a:avLst/>
          </a:prstGeom>
        </p:spPr>
      </p:pic>
      <p:sp>
        <p:nvSpPr>
          <p:cNvPr id="4" name="TextBox 3">
            <a:extLst>
              <a:ext uri="{FF2B5EF4-FFF2-40B4-BE49-F238E27FC236}">
                <a16:creationId xmlns:a16="http://schemas.microsoft.com/office/drawing/2014/main" id="{74394031-2473-17FB-8B76-DD91D43C2583}"/>
              </a:ext>
            </a:extLst>
          </p:cNvPr>
          <p:cNvSpPr txBox="1"/>
          <p:nvPr/>
        </p:nvSpPr>
        <p:spPr>
          <a:xfrm>
            <a:off x="792989" y="2474348"/>
            <a:ext cx="3293974" cy="1938992"/>
          </a:xfrm>
          <a:prstGeom prst="rect">
            <a:avLst/>
          </a:prstGeom>
          <a:noFill/>
        </p:spPr>
        <p:txBody>
          <a:bodyPr wrap="square" rtlCol="0">
            <a:spAutoFit/>
          </a:bodyPr>
          <a:lstStyle/>
          <a:p>
            <a:pPr algn="ctr"/>
            <a:r>
              <a:rPr lang="en-GB" sz="3000" b="1">
                <a:solidFill>
                  <a:schemeClr val="bg1"/>
                </a:solidFill>
                <a:latin typeface="Arial Rounded MT Bold" panose="020F0704030504030204" pitchFamily="34" charset="0"/>
              </a:rPr>
              <a:t>What makes flowers attractive?</a:t>
            </a:r>
          </a:p>
          <a:p>
            <a:pPr algn="ctr"/>
            <a:endParaRPr lang="en-GB" sz="3000" b="1">
              <a:solidFill>
                <a:schemeClr val="bg1"/>
              </a:solidFill>
              <a:latin typeface="Arial Rounded MT Bold" panose="020F0704030504030204" pitchFamily="34" charset="0"/>
            </a:endParaRPr>
          </a:p>
        </p:txBody>
      </p:sp>
      <p:sp>
        <p:nvSpPr>
          <p:cNvPr id="6" name="TextBox 5">
            <a:extLst>
              <a:ext uri="{FF2B5EF4-FFF2-40B4-BE49-F238E27FC236}">
                <a16:creationId xmlns:a16="http://schemas.microsoft.com/office/drawing/2014/main" id="{E65CC8A4-1BD6-0234-1FA0-9D8FAD66FBA6}"/>
              </a:ext>
            </a:extLst>
          </p:cNvPr>
          <p:cNvSpPr txBox="1"/>
          <p:nvPr/>
        </p:nvSpPr>
        <p:spPr>
          <a:xfrm>
            <a:off x="7213462" y="1396608"/>
            <a:ext cx="4600575" cy="1477328"/>
          </a:xfrm>
          <a:prstGeom prst="rect">
            <a:avLst/>
          </a:prstGeom>
          <a:noFill/>
        </p:spPr>
        <p:txBody>
          <a:bodyPr wrap="square" rtlCol="0">
            <a:spAutoFit/>
          </a:bodyPr>
          <a:lstStyle/>
          <a:p>
            <a:pPr algn="ctr"/>
            <a:r>
              <a:rPr lang="en-GB" sz="3000" b="1">
                <a:solidFill>
                  <a:schemeClr val="bg1"/>
                </a:solidFill>
                <a:latin typeface="Arial Rounded MT Bold" panose="020F0704030504030204" pitchFamily="34" charset="0"/>
              </a:rPr>
              <a:t>Do you have any favourite flowers?</a:t>
            </a:r>
          </a:p>
          <a:p>
            <a:pPr algn="ctr"/>
            <a:endParaRPr lang="en-GB" sz="3000" b="1">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516092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E523F97C-A90B-DB6A-3563-4FFA1651A21F}"/>
              </a:ext>
            </a:extLst>
          </p:cNvPr>
          <p:cNvSpPr/>
          <p:nvPr/>
        </p:nvSpPr>
        <p:spPr>
          <a:xfrm>
            <a:off x="416585" y="351904"/>
            <a:ext cx="4063367" cy="3651200"/>
          </a:xfrm>
          <a:custGeom>
            <a:avLst/>
            <a:gdLst/>
            <a:ahLst/>
            <a:cxnLst/>
            <a:rect l="l" t="t" r="r" b="b"/>
            <a:pathLst>
              <a:path w="8640000" h="8229600">
                <a:moveTo>
                  <a:pt x="0" y="0"/>
                </a:moveTo>
                <a:lnTo>
                  <a:pt x="8640000" y="0"/>
                </a:lnTo>
                <a:lnTo>
                  <a:pt x="8640000" y="8229600"/>
                </a:lnTo>
                <a:lnTo>
                  <a:pt x="0" y="8229600"/>
                </a:lnTo>
                <a:lnTo>
                  <a:pt x="0" y="0"/>
                </a:lnTo>
                <a:close/>
              </a:path>
            </a:pathLst>
          </a:custGeom>
          <a:blipFill>
            <a:blip r:embed="rId2"/>
            <a:stretch>
              <a:fillRect/>
            </a:stretch>
          </a:blipFill>
        </p:spPr>
        <p:txBody>
          <a:bodyPr/>
          <a:lstStyle/>
          <a:p>
            <a:endParaRPr lang="en-GB"/>
          </a:p>
        </p:txBody>
      </p:sp>
      <p:sp>
        <p:nvSpPr>
          <p:cNvPr id="7" name="Freeform 2">
            <a:extLst>
              <a:ext uri="{FF2B5EF4-FFF2-40B4-BE49-F238E27FC236}">
                <a16:creationId xmlns:a16="http://schemas.microsoft.com/office/drawing/2014/main" id="{CDE550CE-70D7-8A28-6E02-8CF5D2947475}"/>
              </a:ext>
            </a:extLst>
          </p:cNvPr>
          <p:cNvSpPr/>
          <p:nvPr/>
        </p:nvSpPr>
        <p:spPr>
          <a:xfrm>
            <a:off x="4623516" y="418574"/>
            <a:ext cx="2892045" cy="2733772"/>
          </a:xfrm>
          <a:custGeom>
            <a:avLst/>
            <a:gdLst/>
            <a:ahLst/>
            <a:cxnLst/>
            <a:rect l="l" t="t" r="r" b="b"/>
            <a:pathLst>
              <a:path w="9597201" h="8229600">
                <a:moveTo>
                  <a:pt x="0" y="0"/>
                </a:moveTo>
                <a:lnTo>
                  <a:pt x="9597202" y="0"/>
                </a:lnTo>
                <a:lnTo>
                  <a:pt x="9597202" y="8229600"/>
                </a:lnTo>
                <a:lnTo>
                  <a:pt x="0" y="8229600"/>
                </a:lnTo>
                <a:lnTo>
                  <a:pt x="0" y="0"/>
                </a:lnTo>
                <a:close/>
              </a:path>
            </a:pathLst>
          </a:custGeom>
          <a:blipFill>
            <a:blip r:embed="rId3"/>
            <a:stretch>
              <a:fillRect/>
            </a:stretch>
          </a:blipFill>
        </p:spPr>
        <p:txBody>
          <a:bodyPr/>
          <a:lstStyle/>
          <a:p>
            <a:endParaRPr lang="en-GB"/>
          </a:p>
        </p:txBody>
      </p:sp>
      <p:sp>
        <p:nvSpPr>
          <p:cNvPr id="8" name="TextBox 7">
            <a:extLst>
              <a:ext uri="{FF2B5EF4-FFF2-40B4-BE49-F238E27FC236}">
                <a16:creationId xmlns:a16="http://schemas.microsoft.com/office/drawing/2014/main" id="{10EE7F10-259D-0B3A-8A39-2377750B4C96}"/>
              </a:ext>
            </a:extLst>
          </p:cNvPr>
          <p:cNvSpPr txBox="1"/>
          <p:nvPr/>
        </p:nvSpPr>
        <p:spPr>
          <a:xfrm>
            <a:off x="7827617" y="583096"/>
            <a:ext cx="3726069" cy="23237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Arial Rounded MT Bold"/>
              </a:rPr>
              <a:t>The</a:t>
            </a:r>
            <a:r>
              <a:rPr lang="en-GB" sz="2500">
                <a:latin typeface="Arial Rounded MT Bold"/>
              </a:rPr>
              <a:t> petals</a:t>
            </a:r>
            <a:r>
              <a:rPr lang="en-GB" sz="2500" b="1">
                <a:latin typeface="Arial Rounded MT Bold"/>
              </a:rPr>
              <a:t> </a:t>
            </a:r>
            <a:r>
              <a:rPr lang="en-GB" sz="2000">
                <a:latin typeface="Arial Rounded MT Bold"/>
              </a:rPr>
              <a:t>are usually what makes a flower attractive.  </a:t>
            </a:r>
            <a:endParaRPr lang="en-US">
              <a:latin typeface="Calibri" panose="020F0502020204030204"/>
              <a:cs typeface="Calibri" panose="020F0502020204030204"/>
            </a:endParaRPr>
          </a:p>
          <a:p>
            <a:endParaRPr lang="en-GB" sz="2000">
              <a:latin typeface="Arial Rounded MT Bold"/>
            </a:endParaRPr>
          </a:p>
          <a:p>
            <a:r>
              <a:rPr lang="en-GB" sz="2000">
                <a:latin typeface="Arial Rounded MT Bold"/>
              </a:rPr>
              <a:t>They are the colourful and eye-catching part of the plant.</a:t>
            </a:r>
            <a:endParaRPr lang="en-US">
              <a:cs typeface="Calibri"/>
            </a:endParaRPr>
          </a:p>
        </p:txBody>
      </p:sp>
      <p:sp>
        <p:nvSpPr>
          <p:cNvPr id="9" name="TextBox 8">
            <a:extLst>
              <a:ext uri="{FF2B5EF4-FFF2-40B4-BE49-F238E27FC236}">
                <a16:creationId xmlns:a16="http://schemas.microsoft.com/office/drawing/2014/main" id="{416D1DAE-46A8-C62B-43B1-1F8086A32DF9}"/>
              </a:ext>
            </a:extLst>
          </p:cNvPr>
          <p:cNvSpPr txBox="1"/>
          <p:nvPr/>
        </p:nvSpPr>
        <p:spPr>
          <a:xfrm>
            <a:off x="417443" y="4348922"/>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Arial Rounded MT Bold"/>
              </a:rPr>
              <a:t>They come in many colours...</a:t>
            </a:r>
          </a:p>
        </p:txBody>
      </p:sp>
      <p:pic>
        <p:nvPicPr>
          <p:cNvPr id="11" name="Picture 10" descr="A group of flowers on a light background&#10;&#10;Description automatically generated">
            <a:extLst>
              <a:ext uri="{FF2B5EF4-FFF2-40B4-BE49-F238E27FC236}">
                <a16:creationId xmlns:a16="http://schemas.microsoft.com/office/drawing/2014/main" id="{2DF0066D-945D-AA07-DE40-D1FBF20F51A6}"/>
              </a:ext>
            </a:extLst>
          </p:cNvPr>
          <p:cNvPicPr>
            <a:picLocks noChangeAspect="1"/>
          </p:cNvPicPr>
          <p:nvPr/>
        </p:nvPicPr>
        <p:blipFill rotWithShape="1">
          <a:blip r:embed="rId4"/>
          <a:srcRect l="67273" t="2001" r="2291" b="50098"/>
          <a:stretch/>
        </p:blipFill>
        <p:spPr>
          <a:xfrm>
            <a:off x="628028" y="5053358"/>
            <a:ext cx="1161645" cy="1292391"/>
          </a:xfrm>
          <a:prstGeom prst="rect">
            <a:avLst/>
          </a:prstGeom>
        </p:spPr>
      </p:pic>
      <p:sp>
        <p:nvSpPr>
          <p:cNvPr id="13" name="Freeform 3">
            <a:extLst>
              <a:ext uri="{FF2B5EF4-FFF2-40B4-BE49-F238E27FC236}">
                <a16:creationId xmlns:a16="http://schemas.microsoft.com/office/drawing/2014/main" id="{3B2B8584-5B3F-9BA2-C71A-9B0BDD623C2B}"/>
              </a:ext>
            </a:extLst>
          </p:cNvPr>
          <p:cNvSpPr/>
          <p:nvPr/>
        </p:nvSpPr>
        <p:spPr>
          <a:xfrm>
            <a:off x="1976130" y="5216015"/>
            <a:ext cx="1077363" cy="966849"/>
          </a:xfrm>
          <a:custGeom>
            <a:avLst/>
            <a:gdLst/>
            <a:ahLst/>
            <a:cxnLst/>
            <a:rect l="l" t="t" r="r" b="b"/>
            <a:pathLst>
              <a:path w="2536391" h="2463470">
                <a:moveTo>
                  <a:pt x="0" y="0"/>
                </a:moveTo>
                <a:lnTo>
                  <a:pt x="2536390" y="0"/>
                </a:lnTo>
                <a:lnTo>
                  <a:pt x="2536390" y="2463469"/>
                </a:lnTo>
                <a:lnTo>
                  <a:pt x="0" y="2463469"/>
                </a:lnTo>
                <a:lnTo>
                  <a:pt x="0" y="0"/>
                </a:lnTo>
                <a:close/>
              </a:path>
            </a:pathLst>
          </a:custGeom>
          <a:blipFill>
            <a:blip r:embed="rId5"/>
            <a:stretch>
              <a:fillRect/>
            </a:stretch>
          </a:blipFill>
        </p:spPr>
        <p:txBody>
          <a:bodyPr/>
          <a:lstStyle/>
          <a:p>
            <a:endParaRPr lang="en-GB"/>
          </a:p>
        </p:txBody>
      </p:sp>
      <p:pic>
        <p:nvPicPr>
          <p:cNvPr id="14" name="Picture 13" descr="A white and yellow flower&#10;&#10;Description automatically generated">
            <a:extLst>
              <a:ext uri="{FF2B5EF4-FFF2-40B4-BE49-F238E27FC236}">
                <a16:creationId xmlns:a16="http://schemas.microsoft.com/office/drawing/2014/main" id="{F06AE49B-CE98-486C-CA79-D04BC6EB1F0D}"/>
              </a:ext>
            </a:extLst>
          </p:cNvPr>
          <p:cNvPicPr>
            <a:picLocks noChangeAspect="1"/>
          </p:cNvPicPr>
          <p:nvPr/>
        </p:nvPicPr>
        <p:blipFill>
          <a:blip r:embed="rId6"/>
          <a:stretch>
            <a:fillRect/>
          </a:stretch>
        </p:blipFill>
        <p:spPr>
          <a:xfrm>
            <a:off x="3266660" y="5162671"/>
            <a:ext cx="1064592" cy="1060485"/>
          </a:xfrm>
          <a:prstGeom prst="rect">
            <a:avLst/>
          </a:prstGeom>
        </p:spPr>
      </p:pic>
      <p:sp>
        <p:nvSpPr>
          <p:cNvPr id="15" name="TextBox 14">
            <a:extLst>
              <a:ext uri="{FF2B5EF4-FFF2-40B4-BE49-F238E27FC236}">
                <a16:creationId xmlns:a16="http://schemas.microsoft.com/office/drawing/2014/main" id="{63CE5B19-ADA9-E392-B490-06CF507434FC}"/>
              </a:ext>
            </a:extLst>
          </p:cNvPr>
          <p:cNvSpPr txBox="1"/>
          <p:nvPr/>
        </p:nvSpPr>
        <p:spPr>
          <a:xfrm>
            <a:off x="4536660" y="407283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Arial Rounded MT Bold"/>
              </a:rPr>
              <a:t>...shapes...</a:t>
            </a:r>
            <a:endParaRPr lang="en-US"/>
          </a:p>
        </p:txBody>
      </p:sp>
      <p:sp>
        <p:nvSpPr>
          <p:cNvPr id="17" name="Freeform 4">
            <a:extLst>
              <a:ext uri="{FF2B5EF4-FFF2-40B4-BE49-F238E27FC236}">
                <a16:creationId xmlns:a16="http://schemas.microsoft.com/office/drawing/2014/main" id="{B29A7E18-1391-DBD4-D2DB-F65E4BB1FB3F}"/>
              </a:ext>
            </a:extLst>
          </p:cNvPr>
          <p:cNvSpPr/>
          <p:nvPr/>
        </p:nvSpPr>
        <p:spPr>
          <a:xfrm>
            <a:off x="6256997" y="4199392"/>
            <a:ext cx="705405" cy="1961889"/>
          </a:xfrm>
          <a:custGeom>
            <a:avLst/>
            <a:gdLst/>
            <a:ahLst/>
            <a:cxnLst/>
            <a:rect l="l" t="t" r="r" b="b"/>
            <a:pathLst>
              <a:path w="2787777" h="8229600">
                <a:moveTo>
                  <a:pt x="0" y="0"/>
                </a:moveTo>
                <a:lnTo>
                  <a:pt x="2787777" y="0"/>
                </a:lnTo>
                <a:lnTo>
                  <a:pt x="2787777" y="8229600"/>
                </a:lnTo>
                <a:lnTo>
                  <a:pt x="0" y="8229600"/>
                </a:lnTo>
                <a:lnTo>
                  <a:pt x="0" y="0"/>
                </a:lnTo>
                <a:close/>
              </a:path>
            </a:pathLst>
          </a:custGeom>
          <a:blipFill>
            <a:blip r:embed="rId7"/>
            <a:stretch>
              <a:fillRect/>
            </a:stretch>
          </a:blipFill>
        </p:spPr>
        <p:txBody>
          <a:bodyPr/>
          <a:lstStyle/>
          <a:p>
            <a:endParaRPr lang="en-GB"/>
          </a:p>
        </p:txBody>
      </p:sp>
      <p:pic>
        <p:nvPicPr>
          <p:cNvPr id="19" name="Picture 18" descr="A group of flowers on a light background&#10;&#10;Description automatically generated">
            <a:extLst>
              <a:ext uri="{FF2B5EF4-FFF2-40B4-BE49-F238E27FC236}">
                <a16:creationId xmlns:a16="http://schemas.microsoft.com/office/drawing/2014/main" id="{BF19762F-48E5-971A-A04D-4EE91946B434}"/>
              </a:ext>
            </a:extLst>
          </p:cNvPr>
          <p:cNvPicPr>
            <a:picLocks noChangeAspect="1"/>
          </p:cNvPicPr>
          <p:nvPr/>
        </p:nvPicPr>
        <p:blipFill rotWithShape="1">
          <a:blip r:embed="rId4"/>
          <a:srcRect l="13212" t="53376" r="59453" b="2251"/>
          <a:stretch/>
        </p:blipFill>
        <p:spPr>
          <a:xfrm>
            <a:off x="4918178" y="4786724"/>
            <a:ext cx="1325934" cy="1521566"/>
          </a:xfrm>
          <a:prstGeom prst="rect">
            <a:avLst/>
          </a:prstGeom>
        </p:spPr>
      </p:pic>
      <p:pic>
        <p:nvPicPr>
          <p:cNvPr id="21" name="Picture 20" descr="A group of flowers on a light background&#10;&#10;Description automatically generated">
            <a:extLst>
              <a:ext uri="{FF2B5EF4-FFF2-40B4-BE49-F238E27FC236}">
                <a16:creationId xmlns:a16="http://schemas.microsoft.com/office/drawing/2014/main" id="{D6EB3BD1-6741-148F-3DF4-B02A2CB47A54}"/>
              </a:ext>
            </a:extLst>
          </p:cNvPr>
          <p:cNvPicPr>
            <a:picLocks noChangeAspect="1"/>
          </p:cNvPicPr>
          <p:nvPr/>
        </p:nvPicPr>
        <p:blipFill rotWithShape="1">
          <a:blip r:embed="rId4"/>
          <a:srcRect l="44949" t="5215" r="33450" b="51810"/>
          <a:stretch/>
        </p:blipFill>
        <p:spPr>
          <a:xfrm>
            <a:off x="7100217" y="4442855"/>
            <a:ext cx="1253417" cy="1762829"/>
          </a:xfrm>
          <a:prstGeom prst="rect">
            <a:avLst/>
          </a:prstGeom>
        </p:spPr>
      </p:pic>
      <p:sp>
        <p:nvSpPr>
          <p:cNvPr id="26" name="TextBox 25">
            <a:extLst>
              <a:ext uri="{FF2B5EF4-FFF2-40B4-BE49-F238E27FC236}">
                <a16:creationId xmlns:a16="http://schemas.microsoft.com/office/drawing/2014/main" id="{0C45F7C5-0A12-EC34-5D31-FDE7A6D311B0}"/>
              </a:ext>
            </a:extLst>
          </p:cNvPr>
          <p:cNvSpPr txBox="1"/>
          <p:nvPr/>
        </p:nvSpPr>
        <p:spPr>
          <a:xfrm>
            <a:off x="7728225" y="332187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Arial Rounded MT Bold"/>
              </a:rPr>
              <a:t>...and sizes.</a:t>
            </a:r>
          </a:p>
        </p:txBody>
      </p:sp>
      <p:pic>
        <p:nvPicPr>
          <p:cNvPr id="28" name="Picture 27" descr="A close up of a sunflower&#10;&#10;Description automatically generated">
            <a:extLst>
              <a:ext uri="{FF2B5EF4-FFF2-40B4-BE49-F238E27FC236}">
                <a16:creationId xmlns:a16="http://schemas.microsoft.com/office/drawing/2014/main" id="{9C324827-D6FA-0A44-2861-5F09D377458C}"/>
              </a:ext>
            </a:extLst>
          </p:cNvPr>
          <p:cNvPicPr>
            <a:picLocks noChangeAspect="1"/>
          </p:cNvPicPr>
          <p:nvPr/>
        </p:nvPicPr>
        <p:blipFill>
          <a:blip r:embed="rId8"/>
          <a:stretch>
            <a:fillRect/>
          </a:stretch>
        </p:blipFill>
        <p:spPr>
          <a:xfrm>
            <a:off x="9451009" y="3442619"/>
            <a:ext cx="2743200" cy="2736166"/>
          </a:xfrm>
          <a:prstGeom prst="rect">
            <a:avLst/>
          </a:prstGeom>
        </p:spPr>
      </p:pic>
      <p:pic>
        <p:nvPicPr>
          <p:cNvPr id="31" name="Picture 30" descr="A bunch of blue flowers&#10;&#10;Description automatically generated">
            <a:extLst>
              <a:ext uri="{FF2B5EF4-FFF2-40B4-BE49-F238E27FC236}">
                <a16:creationId xmlns:a16="http://schemas.microsoft.com/office/drawing/2014/main" id="{60618EF4-8C83-74F5-FF02-D097B93CAE46}"/>
              </a:ext>
            </a:extLst>
          </p:cNvPr>
          <p:cNvPicPr>
            <a:picLocks noChangeAspect="1"/>
          </p:cNvPicPr>
          <p:nvPr/>
        </p:nvPicPr>
        <p:blipFill>
          <a:blip r:embed="rId9"/>
          <a:stretch>
            <a:fillRect/>
          </a:stretch>
        </p:blipFill>
        <p:spPr>
          <a:xfrm>
            <a:off x="8884171" y="5535130"/>
            <a:ext cx="619594" cy="622069"/>
          </a:xfrm>
          <a:prstGeom prst="rect">
            <a:avLst/>
          </a:prstGeom>
        </p:spPr>
      </p:pic>
    </p:spTree>
    <p:extLst>
      <p:ext uri="{BB962C8B-B14F-4D97-AF65-F5344CB8AC3E}">
        <p14:creationId xmlns:p14="http://schemas.microsoft.com/office/powerpoint/2010/main" val="5743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5" grpId="0"/>
      <p:bldP spid="17"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0012F8F-70CD-73F0-B470-DB6F68A398CA}"/>
              </a:ext>
            </a:extLst>
          </p:cNvPr>
          <p:cNvSpPr txBox="1"/>
          <p:nvPr/>
        </p:nvSpPr>
        <p:spPr>
          <a:xfrm>
            <a:off x="500588" y="844499"/>
            <a:ext cx="4061070" cy="2015936"/>
          </a:xfrm>
          <a:prstGeom prst="rect">
            <a:avLst/>
          </a:prstGeom>
          <a:noFill/>
        </p:spPr>
        <p:txBody>
          <a:bodyPr wrap="square" lIns="91440" tIns="45720" rIns="91440" bIns="45720" rtlCol="0" anchor="t">
            <a:spAutoFit/>
          </a:bodyPr>
          <a:lstStyle/>
          <a:p>
            <a:r>
              <a:rPr lang="en-GB" sz="2000">
                <a:latin typeface="Arial Rounded MT Bold"/>
                <a:cs typeface="Arial"/>
              </a:rPr>
              <a:t>Petals don't just attract us humans.</a:t>
            </a:r>
          </a:p>
          <a:p>
            <a:endParaRPr lang="en-GB" sz="2000">
              <a:latin typeface="Arial Rounded MT Bold"/>
              <a:cs typeface="Arial"/>
            </a:endParaRPr>
          </a:p>
          <a:p>
            <a:r>
              <a:rPr lang="en-GB" sz="2000">
                <a:latin typeface="Arial Rounded MT Bold"/>
                <a:cs typeface="Arial"/>
              </a:rPr>
              <a:t>They also help a flower to attract insects such as </a:t>
            </a:r>
            <a:r>
              <a:rPr lang="en-GB" sz="2500">
                <a:latin typeface="Arial Rounded MT Bold"/>
                <a:cs typeface="Arial"/>
              </a:rPr>
              <a:t>bumblebees.</a:t>
            </a:r>
            <a:endParaRPr lang="en-GB" sz="2000">
              <a:latin typeface="Arial Rounded MT Bold"/>
              <a:cs typeface="Arial"/>
            </a:endParaRPr>
          </a:p>
        </p:txBody>
      </p:sp>
      <p:pic>
        <p:nvPicPr>
          <p:cNvPr id="12" name="Picture 11">
            <a:extLst>
              <a:ext uri="{FF2B5EF4-FFF2-40B4-BE49-F238E27FC236}">
                <a16:creationId xmlns:a16="http://schemas.microsoft.com/office/drawing/2014/main" id="{DD68CAC9-99AE-BFDE-354A-3AC07203A2B2}"/>
              </a:ext>
            </a:extLst>
          </p:cNvPr>
          <p:cNvPicPr>
            <a:picLocks noChangeAspect="1"/>
          </p:cNvPicPr>
          <p:nvPr/>
        </p:nvPicPr>
        <p:blipFill>
          <a:blip r:embed="rId3"/>
          <a:stretch>
            <a:fillRect/>
          </a:stretch>
        </p:blipFill>
        <p:spPr>
          <a:xfrm>
            <a:off x="1391294" y="4919167"/>
            <a:ext cx="419100" cy="485775"/>
          </a:xfrm>
          <a:prstGeom prst="rect">
            <a:avLst/>
          </a:prstGeom>
        </p:spPr>
      </p:pic>
      <p:pic>
        <p:nvPicPr>
          <p:cNvPr id="16" name="Picture 15">
            <a:extLst>
              <a:ext uri="{FF2B5EF4-FFF2-40B4-BE49-F238E27FC236}">
                <a16:creationId xmlns:a16="http://schemas.microsoft.com/office/drawing/2014/main" id="{CE7B18FA-11A1-AB0B-9C26-5C03FC77A468}"/>
              </a:ext>
            </a:extLst>
          </p:cNvPr>
          <p:cNvPicPr>
            <a:picLocks noChangeAspect="1"/>
          </p:cNvPicPr>
          <p:nvPr/>
        </p:nvPicPr>
        <p:blipFill>
          <a:blip r:embed="rId3"/>
          <a:stretch>
            <a:fillRect/>
          </a:stretch>
        </p:blipFill>
        <p:spPr>
          <a:xfrm>
            <a:off x="8582398" y="4790164"/>
            <a:ext cx="419100" cy="485775"/>
          </a:xfrm>
          <a:prstGeom prst="rect">
            <a:avLst/>
          </a:prstGeom>
        </p:spPr>
      </p:pic>
      <p:sp>
        <p:nvSpPr>
          <p:cNvPr id="17" name="TextBox 16">
            <a:extLst>
              <a:ext uri="{FF2B5EF4-FFF2-40B4-BE49-F238E27FC236}">
                <a16:creationId xmlns:a16="http://schemas.microsoft.com/office/drawing/2014/main" id="{3540CCAB-9600-E6D2-8F48-8FA6660687AC}"/>
              </a:ext>
            </a:extLst>
          </p:cNvPr>
          <p:cNvSpPr txBox="1"/>
          <p:nvPr/>
        </p:nvSpPr>
        <p:spPr>
          <a:xfrm>
            <a:off x="7523045" y="2162034"/>
            <a:ext cx="3812464" cy="1015663"/>
          </a:xfrm>
          <a:prstGeom prst="rect">
            <a:avLst/>
          </a:prstGeom>
          <a:noFill/>
        </p:spPr>
        <p:txBody>
          <a:bodyPr wrap="square" rtlCol="0">
            <a:spAutoFit/>
          </a:bodyPr>
          <a:lstStyle/>
          <a:p>
            <a:r>
              <a:rPr lang="en-GB" sz="2000">
                <a:latin typeface="Arial Rounded MT Bold" panose="020F0704030504030204" pitchFamily="34" charset="0"/>
                <a:cs typeface="Arial" panose="020B0604020202020204" pitchFamily="34" charset="0"/>
              </a:rPr>
              <a:t>They are lured in by their colours, patterns and, sometimes, sweet scent.  </a:t>
            </a:r>
          </a:p>
        </p:txBody>
      </p:sp>
      <p:pic>
        <p:nvPicPr>
          <p:cNvPr id="15" name="Picture 14">
            <a:extLst>
              <a:ext uri="{FF2B5EF4-FFF2-40B4-BE49-F238E27FC236}">
                <a16:creationId xmlns:a16="http://schemas.microsoft.com/office/drawing/2014/main" id="{5A7BE2BC-5283-FF3A-6CC1-B5DBB6ECFB81}"/>
              </a:ext>
            </a:extLst>
          </p:cNvPr>
          <p:cNvPicPr>
            <a:picLocks noChangeAspect="1"/>
          </p:cNvPicPr>
          <p:nvPr/>
        </p:nvPicPr>
        <p:blipFill>
          <a:blip r:embed="rId3"/>
          <a:stretch>
            <a:fillRect/>
          </a:stretch>
        </p:blipFill>
        <p:spPr>
          <a:xfrm>
            <a:off x="4135821" y="4545646"/>
            <a:ext cx="419100" cy="485775"/>
          </a:xfrm>
          <a:prstGeom prst="rect">
            <a:avLst/>
          </a:prstGeom>
        </p:spPr>
      </p:pic>
      <p:pic>
        <p:nvPicPr>
          <p:cNvPr id="8" name="Picture 7" descr="A group of flowers on a light background&#10;&#10;Description automatically generated">
            <a:extLst>
              <a:ext uri="{FF2B5EF4-FFF2-40B4-BE49-F238E27FC236}">
                <a16:creationId xmlns:a16="http://schemas.microsoft.com/office/drawing/2014/main" id="{B5580ECA-5B92-DC5D-1FFD-49E45DC10336}"/>
              </a:ext>
            </a:extLst>
          </p:cNvPr>
          <p:cNvPicPr>
            <a:picLocks noChangeAspect="1"/>
          </p:cNvPicPr>
          <p:nvPr/>
        </p:nvPicPr>
        <p:blipFill rotWithShape="1">
          <a:blip r:embed="rId4"/>
          <a:srcRect l="67273" t="2001" r="2291" b="50098"/>
          <a:stretch/>
        </p:blipFill>
        <p:spPr>
          <a:xfrm>
            <a:off x="440651" y="5153292"/>
            <a:ext cx="1161645" cy="1292391"/>
          </a:xfrm>
          <a:prstGeom prst="rect">
            <a:avLst/>
          </a:prstGeom>
        </p:spPr>
      </p:pic>
      <p:sp>
        <p:nvSpPr>
          <p:cNvPr id="19" name="Freeform 3">
            <a:extLst>
              <a:ext uri="{FF2B5EF4-FFF2-40B4-BE49-F238E27FC236}">
                <a16:creationId xmlns:a16="http://schemas.microsoft.com/office/drawing/2014/main" id="{99782752-E45E-87AA-AC1F-7F3BC056F5D8}"/>
              </a:ext>
            </a:extLst>
          </p:cNvPr>
          <p:cNvSpPr/>
          <p:nvPr/>
        </p:nvSpPr>
        <p:spPr>
          <a:xfrm>
            <a:off x="1826228" y="5315950"/>
            <a:ext cx="1077363" cy="966849"/>
          </a:xfrm>
          <a:custGeom>
            <a:avLst/>
            <a:gdLst/>
            <a:ahLst/>
            <a:cxnLst/>
            <a:rect l="l" t="t" r="r" b="b"/>
            <a:pathLst>
              <a:path w="2536391" h="2463470">
                <a:moveTo>
                  <a:pt x="0" y="0"/>
                </a:moveTo>
                <a:lnTo>
                  <a:pt x="2536390" y="0"/>
                </a:lnTo>
                <a:lnTo>
                  <a:pt x="2536390" y="2463469"/>
                </a:lnTo>
                <a:lnTo>
                  <a:pt x="0" y="2463469"/>
                </a:lnTo>
                <a:lnTo>
                  <a:pt x="0" y="0"/>
                </a:lnTo>
                <a:close/>
              </a:path>
            </a:pathLst>
          </a:custGeom>
          <a:blipFill>
            <a:blip r:embed="rId5"/>
            <a:stretch>
              <a:fillRect/>
            </a:stretch>
          </a:blipFill>
        </p:spPr>
        <p:txBody>
          <a:bodyPr/>
          <a:lstStyle/>
          <a:p>
            <a:endParaRPr lang="en-GB"/>
          </a:p>
        </p:txBody>
      </p:sp>
      <p:pic>
        <p:nvPicPr>
          <p:cNvPr id="21" name="Picture 20" descr="A white and yellow flower&#10;&#10;Description automatically generated">
            <a:extLst>
              <a:ext uri="{FF2B5EF4-FFF2-40B4-BE49-F238E27FC236}">
                <a16:creationId xmlns:a16="http://schemas.microsoft.com/office/drawing/2014/main" id="{A3C4258C-1C44-5F73-7032-222040E23B0F}"/>
              </a:ext>
            </a:extLst>
          </p:cNvPr>
          <p:cNvPicPr>
            <a:picLocks noChangeAspect="1"/>
          </p:cNvPicPr>
          <p:nvPr/>
        </p:nvPicPr>
        <p:blipFill>
          <a:blip r:embed="rId6"/>
          <a:stretch>
            <a:fillRect/>
          </a:stretch>
        </p:blipFill>
        <p:spPr>
          <a:xfrm>
            <a:off x="3141742" y="5262606"/>
            <a:ext cx="1064592" cy="1060485"/>
          </a:xfrm>
          <a:prstGeom prst="rect">
            <a:avLst/>
          </a:prstGeom>
        </p:spPr>
      </p:pic>
      <p:sp>
        <p:nvSpPr>
          <p:cNvPr id="23" name="Freeform 4">
            <a:extLst>
              <a:ext uri="{FF2B5EF4-FFF2-40B4-BE49-F238E27FC236}">
                <a16:creationId xmlns:a16="http://schemas.microsoft.com/office/drawing/2014/main" id="{D14F807B-0398-190D-304A-408BF307D330}"/>
              </a:ext>
            </a:extLst>
          </p:cNvPr>
          <p:cNvSpPr/>
          <p:nvPr/>
        </p:nvSpPr>
        <p:spPr>
          <a:xfrm>
            <a:off x="6107095" y="4299326"/>
            <a:ext cx="705405" cy="1961889"/>
          </a:xfrm>
          <a:custGeom>
            <a:avLst/>
            <a:gdLst/>
            <a:ahLst/>
            <a:cxnLst/>
            <a:rect l="l" t="t" r="r" b="b"/>
            <a:pathLst>
              <a:path w="2787777" h="8229600">
                <a:moveTo>
                  <a:pt x="0" y="0"/>
                </a:moveTo>
                <a:lnTo>
                  <a:pt x="2787777" y="0"/>
                </a:lnTo>
                <a:lnTo>
                  <a:pt x="2787777" y="8229600"/>
                </a:lnTo>
                <a:lnTo>
                  <a:pt x="0" y="8229600"/>
                </a:lnTo>
                <a:lnTo>
                  <a:pt x="0" y="0"/>
                </a:lnTo>
                <a:close/>
              </a:path>
            </a:pathLst>
          </a:custGeom>
          <a:blipFill>
            <a:blip r:embed="rId7"/>
            <a:stretch>
              <a:fillRect/>
            </a:stretch>
          </a:blipFill>
        </p:spPr>
        <p:txBody>
          <a:bodyPr/>
          <a:lstStyle/>
          <a:p>
            <a:endParaRPr lang="en-GB"/>
          </a:p>
        </p:txBody>
      </p:sp>
      <p:pic>
        <p:nvPicPr>
          <p:cNvPr id="25" name="Picture 24" descr="A group of flowers on a light background&#10;&#10;Description automatically generated">
            <a:extLst>
              <a:ext uri="{FF2B5EF4-FFF2-40B4-BE49-F238E27FC236}">
                <a16:creationId xmlns:a16="http://schemas.microsoft.com/office/drawing/2014/main" id="{9A194EED-7ABF-BEDF-BCC6-7E60816D23BF}"/>
              </a:ext>
            </a:extLst>
          </p:cNvPr>
          <p:cNvPicPr>
            <a:picLocks noChangeAspect="1"/>
          </p:cNvPicPr>
          <p:nvPr/>
        </p:nvPicPr>
        <p:blipFill rotWithShape="1">
          <a:blip r:embed="rId4"/>
          <a:srcRect l="13212" t="53376" r="59453" b="2251"/>
          <a:stretch/>
        </p:blipFill>
        <p:spPr>
          <a:xfrm>
            <a:off x="4730801" y="4886658"/>
            <a:ext cx="1325934" cy="1521566"/>
          </a:xfrm>
          <a:prstGeom prst="rect">
            <a:avLst/>
          </a:prstGeom>
        </p:spPr>
      </p:pic>
      <p:pic>
        <p:nvPicPr>
          <p:cNvPr id="27" name="Picture 26" descr="A group of flowers on a light background&#10;&#10;Description automatically generated">
            <a:extLst>
              <a:ext uri="{FF2B5EF4-FFF2-40B4-BE49-F238E27FC236}">
                <a16:creationId xmlns:a16="http://schemas.microsoft.com/office/drawing/2014/main" id="{03E555B1-B21F-00BB-B7A8-A96DBDC166A6}"/>
              </a:ext>
            </a:extLst>
          </p:cNvPr>
          <p:cNvPicPr>
            <a:picLocks noChangeAspect="1"/>
          </p:cNvPicPr>
          <p:nvPr/>
        </p:nvPicPr>
        <p:blipFill rotWithShape="1">
          <a:blip r:embed="rId4"/>
          <a:srcRect l="44949" t="5215" r="33450" b="51810"/>
          <a:stretch/>
        </p:blipFill>
        <p:spPr>
          <a:xfrm>
            <a:off x="7062742" y="4542789"/>
            <a:ext cx="1253417" cy="1762829"/>
          </a:xfrm>
          <a:prstGeom prst="rect">
            <a:avLst/>
          </a:prstGeom>
        </p:spPr>
      </p:pic>
      <p:pic>
        <p:nvPicPr>
          <p:cNvPr id="29" name="Picture 28" descr="A close up of a sunflower&#10;&#10;Description automatically generated">
            <a:extLst>
              <a:ext uri="{FF2B5EF4-FFF2-40B4-BE49-F238E27FC236}">
                <a16:creationId xmlns:a16="http://schemas.microsoft.com/office/drawing/2014/main" id="{711AEC5B-89CF-A3AC-8FF6-B122D3D5DC60}"/>
              </a:ext>
            </a:extLst>
          </p:cNvPr>
          <p:cNvPicPr>
            <a:picLocks noChangeAspect="1"/>
          </p:cNvPicPr>
          <p:nvPr/>
        </p:nvPicPr>
        <p:blipFill>
          <a:blip r:embed="rId8"/>
          <a:stretch>
            <a:fillRect/>
          </a:stretch>
        </p:blipFill>
        <p:spPr>
          <a:xfrm>
            <a:off x="9263632" y="3542553"/>
            <a:ext cx="2743200" cy="2736166"/>
          </a:xfrm>
          <a:prstGeom prst="rect">
            <a:avLst/>
          </a:prstGeom>
        </p:spPr>
      </p:pic>
      <p:pic>
        <p:nvPicPr>
          <p:cNvPr id="31" name="Picture 30" descr="A bunch of blue flowers&#10;&#10;Description automatically generated">
            <a:extLst>
              <a:ext uri="{FF2B5EF4-FFF2-40B4-BE49-F238E27FC236}">
                <a16:creationId xmlns:a16="http://schemas.microsoft.com/office/drawing/2014/main" id="{C1B2DF90-FF83-C67F-25C3-08243FFA45A8}"/>
              </a:ext>
            </a:extLst>
          </p:cNvPr>
          <p:cNvPicPr>
            <a:picLocks noChangeAspect="1"/>
          </p:cNvPicPr>
          <p:nvPr/>
        </p:nvPicPr>
        <p:blipFill>
          <a:blip r:embed="rId9"/>
          <a:stretch>
            <a:fillRect/>
          </a:stretch>
        </p:blipFill>
        <p:spPr>
          <a:xfrm>
            <a:off x="8696794" y="5635064"/>
            <a:ext cx="619594" cy="622069"/>
          </a:xfrm>
          <a:prstGeom prst="rect">
            <a:avLst/>
          </a:prstGeom>
        </p:spPr>
      </p:pic>
    </p:spTree>
    <p:extLst>
      <p:ext uri="{BB962C8B-B14F-4D97-AF65-F5344CB8AC3E}">
        <p14:creationId xmlns:p14="http://schemas.microsoft.com/office/powerpoint/2010/main" val="3519278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81AD3321-8169-B357-4B0D-FD493850466B}"/>
              </a:ext>
            </a:extLst>
          </p:cNvPr>
          <p:cNvSpPr txBox="1"/>
          <p:nvPr/>
        </p:nvSpPr>
        <p:spPr>
          <a:xfrm>
            <a:off x="-431689" y="5983948"/>
            <a:ext cx="7714038" cy="4770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a:latin typeface="Arial Rounded MT Bold"/>
                <a:cs typeface="Calibri"/>
              </a:rPr>
              <a:t>Why do flowers need to attract insects?</a:t>
            </a:r>
            <a:endParaRPr lang="en-US" sz="2500">
              <a:cs typeface="Calibri"/>
            </a:endParaRPr>
          </a:p>
        </p:txBody>
      </p:sp>
      <p:pic>
        <p:nvPicPr>
          <p:cNvPr id="12" name="Picture 11" descr="A bee flying over a pink flower&#10;&#10;Description automatically generated">
            <a:extLst>
              <a:ext uri="{FF2B5EF4-FFF2-40B4-BE49-F238E27FC236}">
                <a16:creationId xmlns:a16="http://schemas.microsoft.com/office/drawing/2014/main" id="{C75517CE-2582-A5B7-6BCC-08E6352C3ABD}"/>
              </a:ext>
            </a:extLst>
          </p:cNvPr>
          <p:cNvPicPr>
            <a:picLocks noChangeAspect="1"/>
          </p:cNvPicPr>
          <p:nvPr/>
        </p:nvPicPr>
        <p:blipFill rotWithShape="1">
          <a:blip r:embed="rId3"/>
          <a:srcRect t="7421" b="21509"/>
          <a:stretch/>
        </p:blipFill>
        <p:spPr>
          <a:xfrm>
            <a:off x="0" y="-605"/>
            <a:ext cx="12192000" cy="5741275"/>
          </a:xfrm>
          <a:prstGeom prst="rect">
            <a:avLst/>
          </a:prstGeom>
        </p:spPr>
      </p:pic>
    </p:spTree>
    <p:extLst>
      <p:ext uri="{BB962C8B-B14F-4D97-AF65-F5344CB8AC3E}">
        <p14:creationId xmlns:p14="http://schemas.microsoft.com/office/powerpoint/2010/main" val="921447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ee on a yellow flower&#10;&#10;Description automatically generated">
            <a:extLst>
              <a:ext uri="{FF2B5EF4-FFF2-40B4-BE49-F238E27FC236}">
                <a16:creationId xmlns:a16="http://schemas.microsoft.com/office/drawing/2014/main" id="{99CE19A1-A34A-DA00-B81B-D81B17248616}"/>
              </a:ext>
            </a:extLst>
          </p:cNvPr>
          <p:cNvPicPr>
            <a:picLocks noChangeAspect="1"/>
          </p:cNvPicPr>
          <p:nvPr/>
        </p:nvPicPr>
        <p:blipFill rotWithShape="1">
          <a:blip r:embed="rId3"/>
          <a:srcRect l="-104" t="10625" r="-1042" b="4948"/>
          <a:stretch/>
        </p:blipFill>
        <p:spPr>
          <a:xfrm>
            <a:off x="3464" y="-1074"/>
            <a:ext cx="12333661" cy="6869180"/>
          </a:xfrm>
          <a:prstGeom prst="rect">
            <a:avLst/>
          </a:prstGeom>
        </p:spPr>
      </p:pic>
      <p:sp>
        <p:nvSpPr>
          <p:cNvPr id="14" name="TextBox 13">
            <a:extLst>
              <a:ext uri="{FF2B5EF4-FFF2-40B4-BE49-F238E27FC236}">
                <a16:creationId xmlns:a16="http://schemas.microsoft.com/office/drawing/2014/main" id="{3AFA0859-96E2-CB19-1E59-3BBD3C435E52}"/>
              </a:ext>
            </a:extLst>
          </p:cNvPr>
          <p:cNvSpPr txBox="1"/>
          <p:nvPr/>
        </p:nvSpPr>
        <p:spPr>
          <a:xfrm>
            <a:off x="568953" y="450688"/>
            <a:ext cx="4462627" cy="784830"/>
          </a:xfrm>
          <a:prstGeom prst="rect">
            <a:avLst/>
          </a:prstGeom>
          <a:noFill/>
        </p:spPr>
        <p:txBody>
          <a:bodyPr wrap="square" lIns="91440" tIns="45720" rIns="91440" bIns="45720" rtlCol="0" anchor="t">
            <a:spAutoFit/>
          </a:bodyPr>
          <a:lstStyle/>
          <a:p>
            <a:r>
              <a:rPr lang="en-GB" sz="2000">
                <a:solidFill>
                  <a:schemeClr val="bg1"/>
                </a:solidFill>
                <a:latin typeface="Arial Rounded MT Bold"/>
                <a:cs typeface="Arial"/>
              </a:rPr>
              <a:t>Because the flower needs to be </a:t>
            </a:r>
            <a:r>
              <a:rPr lang="en-GB" sz="2500">
                <a:solidFill>
                  <a:schemeClr val="bg1"/>
                </a:solidFill>
                <a:latin typeface="Arial Rounded MT Bold"/>
                <a:cs typeface="Arial"/>
              </a:rPr>
              <a:t>pollinated</a:t>
            </a:r>
            <a:r>
              <a:rPr lang="en-GB" sz="2000">
                <a:solidFill>
                  <a:schemeClr val="bg1"/>
                </a:solidFill>
                <a:latin typeface="Arial Rounded MT Bold"/>
                <a:cs typeface="Arial"/>
              </a:rPr>
              <a:t> to make seeds.</a:t>
            </a:r>
            <a:endParaRPr lang="en-US" sz="2000">
              <a:solidFill>
                <a:schemeClr val="bg1"/>
              </a:solidFill>
            </a:endParaRPr>
          </a:p>
        </p:txBody>
      </p:sp>
      <p:sp>
        <p:nvSpPr>
          <p:cNvPr id="5" name="TextBox 4">
            <a:extLst>
              <a:ext uri="{FF2B5EF4-FFF2-40B4-BE49-F238E27FC236}">
                <a16:creationId xmlns:a16="http://schemas.microsoft.com/office/drawing/2014/main" id="{96780B68-030D-09FD-C440-06674407FD28}"/>
              </a:ext>
            </a:extLst>
          </p:cNvPr>
          <p:cNvSpPr txBox="1"/>
          <p:nvPr/>
        </p:nvSpPr>
        <p:spPr>
          <a:xfrm>
            <a:off x="568953" y="1784188"/>
            <a:ext cx="2773527" cy="1015663"/>
          </a:xfrm>
          <a:prstGeom prst="rect">
            <a:avLst/>
          </a:prstGeom>
          <a:noFill/>
        </p:spPr>
        <p:txBody>
          <a:bodyPr wrap="square" lIns="91440" tIns="45720" rIns="91440" bIns="45720" rtlCol="0" anchor="t">
            <a:spAutoFit/>
          </a:bodyPr>
          <a:lstStyle/>
          <a:p>
            <a:r>
              <a:rPr lang="en-GB" sz="2000">
                <a:solidFill>
                  <a:schemeClr val="bg1"/>
                </a:solidFill>
                <a:latin typeface="Arial Rounded MT Bold"/>
                <a:cs typeface="Arial"/>
              </a:rPr>
              <a:t>But what is pollination and how does it work?</a:t>
            </a:r>
          </a:p>
        </p:txBody>
      </p:sp>
    </p:spTree>
    <p:extLst>
      <p:ext uri="{BB962C8B-B14F-4D97-AF65-F5344CB8AC3E}">
        <p14:creationId xmlns:p14="http://schemas.microsoft.com/office/powerpoint/2010/main" val="1767604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496C96-DC62-9B13-CC5B-79E3432AC8AC}"/>
              </a:ext>
            </a:extLst>
          </p:cNvPr>
          <p:cNvSpPr txBox="1"/>
          <p:nvPr/>
        </p:nvSpPr>
        <p:spPr>
          <a:xfrm>
            <a:off x="802868" y="1860273"/>
            <a:ext cx="2800742" cy="1323439"/>
          </a:xfrm>
          <a:prstGeom prst="rect">
            <a:avLst/>
          </a:prstGeom>
          <a:noFill/>
        </p:spPr>
        <p:txBody>
          <a:bodyPr wrap="square" lIns="91440" tIns="45720" rIns="91440" bIns="45720" rtlCol="0" anchor="t">
            <a:spAutoFit/>
          </a:bodyPr>
          <a:lstStyle/>
          <a:p>
            <a:r>
              <a:rPr lang="en-GB" sz="2000" dirty="0">
                <a:latin typeface="Arial Rounded MT Bold"/>
                <a:cs typeface="Arial"/>
              </a:rPr>
              <a:t>The beautiful petals and scent of the flower attract the bumblebee.</a:t>
            </a:r>
          </a:p>
        </p:txBody>
      </p:sp>
      <p:pic>
        <p:nvPicPr>
          <p:cNvPr id="7" name="Picture 6">
            <a:extLst>
              <a:ext uri="{FF2B5EF4-FFF2-40B4-BE49-F238E27FC236}">
                <a16:creationId xmlns:a16="http://schemas.microsoft.com/office/drawing/2014/main" id="{A95ABD90-6855-5A65-08D0-26222CEE9D35}"/>
              </a:ext>
            </a:extLst>
          </p:cNvPr>
          <p:cNvPicPr>
            <a:picLocks noChangeAspect="1"/>
          </p:cNvPicPr>
          <p:nvPr/>
        </p:nvPicPr>
        <p:blipFill>
          <a:blip r:embed="rId2"/>
          <a:stretch>
            <a:fillRect/>
          </a:stretch>
        </p:blipFill>
        <p:spPr>
          <a:xfrm>
            <a:off x="8666360" y="1556521"/>
            <a:ext cx="627381" cy="727192"/>
          </a:xfrm>
          <a:prstGeom prst="rect">
            <a:avLst/>
          </a:prstGeom>
        </p:spPr>
      </p:pic>
      <p:sp>
        <p:nvSpPr>
          <p:cNvPr id="9" name="TextBox 8">
            <a:extLst>
              <a:ext uri="{FF2B5EF4-FFF2-40B4-BE49-F238E27FC236}">
                <a16:creationId xmlns:a16="http://schemas.microsoft.com/office/drawing/2014/main" id="{54E6770C-E51C-704C-D95D-6B959D37EF3B}"/>
              </a:ext>
            </a:extLst>
          </p:cNvPr>
          <p:cNvSpPr txBox="1"/>
          <p:nvPr/>
        </p:nvSpPr>
        <p:spPr>
          <a:xfrm>
            <a:off x="403853" y="437988"/>
            <a:ext cx="4856327" cy="477054"/>
          </a:xfrm>
          <a:prstGeom prst="rect">
            <a:avLst/>
          </a:prstGeom>
          <a:noFill/>
        </p:spPr>
        <p:txBody>
          <a:bodyPr wrap="square" lIns="91440" tIns="45720" rIns="91440" bIns="45720" rtlCol="0" anchor="t">
            <a:spAutoFit/>
          </a:bodyPr>
          <a:lstStyle/>
          <a:p>
            <a:r>
              <a:rPr lang="en-GB" sz="2500">
                <a:latin typeface="Arial Rounded MT Bold"/>
                <a:cs typeface="Arial"/>
              </a:rPr>
              <a:t>How does pollination work?</a:t>
            </a:r>
            <a:endParaRPr lang="en-US" sz="2500">
              <a:cs typeface="Calibri"/>
            </a:endParaRPr>
          </a:p>
        </p:txBody>
      </p:sp>
      <p:pic>
        <p:nvPicPr>
          <p:cNvPr id="8" name="Graphic 7">
            <a:extLst>
              <a:ext uri="{FF2B5EF4-FFF2-40B4-BE49-F238E27FC236}">
                <a16:creationId xmlns:a16="http://schemas.microsoft.com/office/drawing/2014/main" id="{E20EDCDA-B8AA-5FEF-C26A-FE5FB81584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3364" y="-142756"/>
            <a:ext cx="4239169" cy="6477963"/>
          </a:xfrm>
          <a:prstGeom prst="rect">
            <a:avLst/>
          </a:prstGeom>
        </p:spPr>
      </p:pic>
      <p:cxnSp>
        <p:nvCxnSpPr>
          <p:cNvPr id="6" name="Straight Connector 5">
            <a:extLst>
              <a:ext uri="{FF2B5EF4-FFF2-40B4-BE49-F238E27FC236}">
                <a16:creationId xmlns:a16="http://schemas.microsoft.com/office/drawing/2014/main" id="{1305B5B2-AD5D-06DE-CD09-9426DD57C814}"/>
              </a:ext>
            </a:extLst>
          </p:cNvPr>
          <p:cNvCxnSpPr>
            <a:cxnSpLocks/>
          </p:cNvCxnSpPr>
          <p:nvPr/>
        </p:nvCxnSpPr>
        <p:spPr>
          <a:xfrm flipH="1" flipV="1">
            <a:off x="3046015" y="2402376"/>
            <a:ext cx="1547986" cy="284364"/>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4429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30B643-C84D-C371-076C-46A63965FB85}"/>
              </a:ext>
            </a:extLst>
          </p:cNvPr>
          <p:cNvSpPr txBox="1"/>
          <p:nvPr/>
        </p:nvSpPr>
        <p:spPr>
          <a:xfrm>
            <a:off x="7985877" y="2096744"/>
            <a:ext cx="2800742" cy="1323439"/>
          </a:xfrm>
          <a:prstGeom prst="rect">
            <a:avLst/>
          </a:prstGeom>
          <a:noFill/>
        </p:spPr>
        <p:txBody>
          <a:bodyPr wrap="square" lIns="91440" tIns="45720" rIns="91440" bIns="45720" rtlCol="0" anchor="t">
            <a:spAutoFit/>
          </a:bodyPr>
          <a:lstStyle/>
          <a:p>
            <a:r>
              <a:rPr lang="en-GB" sz="2000" dirty="0">
                <a:latin typeface="Arial Rounded MT Bold"/>
                <a:cs typeface="Arial"/>
              </a:rPr>
              <a:t>While visiting the flower, some pollen gets attached to the bumblebee's hair. </a:t>
            </a:r>
            <a:endParaRPr lang="en-GB" sz="2000" dirty="0">
              <a:latin typeface="Arial Rounded MT Bold" panose="020F07040305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7946392-8A39-8B7E-793A-FDD75CF1F01C}"/>
              </a:ext>
            </a:extLst>
          </p:cNvPr>
          <p:cNvSpPr txBox="1"/>
          <p:nvPr/>
        </p:nvSpPr>
        <p:spPr>
          <a:xfrm>
            <a:off x="9102834" y="3715270"/>
            <a:ext cx="2800742" cy="1323439"/>
          </a:xfrm>
          <a:prstGeom prst="rect">
            <a:avLst/>
          </a:prstGeom>
          <a:noFill/>
        </p:spPr>
        <p:txBody>
          <a:bodyPr wrap="square" lIns="91440" tIns="45720" rIns="91440" bIns="45720" rtlCol="0" anchor="t">
            <a:spAutoFit/>
          </a:bodyPr>
          <a:lstStyle/>
          <a:p>
            <a:r>
              <a:rPr lang="en-GB" sz="2000" dirty="0">
                <a:latin typeface="Arial Rounded MT Bold"/>
                <a:cs typeface="Arial"/>
              </a:rPr>
              <a:t>The bumblebee also collects some pollen to take home to her young.</a:t>
            </a:r>
            <a:endParaRPr lang="en-US" dirty="0"/>
          </a:p>
        </p:txBody>
      </p:sp>
      <p:pic>
        <p:nvPicPr>
          <p:cNvPr id="13" name="Graphic 12">
            <a:extLst>
              <a:ext uri="{FF2B5EF4-FFF2-40B4-BE49-F238E27FC236}">
                <a16:creationId xmlns:a16="http://schemas.microsoft.com/office/drawing/2014/main" id="{BE004A6E-70EB-C6FA-B37C-92FF0B0EC9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1440" y="-190983"/>
            <a:ext cx="4239169" cy="6477963"/>
          </a:xfrm>
          <a:prstGeom prst="rect">
            <a:avLst/>
          </a:prstGeom>
        </p:spPr>
      </p:pic>
      <p:sp>
        <p:nvSpPr>
          <p:cNvPr id="8" name="Freeform 4">
            <a:extLst>
              <a:ext uri="{FF2B5EF4-FFF2-40B4-BE49-F238E27FC236}">
                <a16:creationId xmlns:a16="http://schemas.microsoft.com/office/drawing/2014/main" id="{9838C120-2417-8772-BD89-5B8778EA13BA}"/>
              </a:ext>
            </a:extLst>
          </p:cNvPr>
          <p:cNvSpPr/>
          <p:nvPr/>
        </p:nvSpPr>
        <p:spPr>
          <a:xfrm flipH="1">
            <a:off x="5835879" y="3086620"/>
            <a:ext cx="647472" cy="684181"/>
          </a:xfrm>
          <a:custGeom>
            <a:avLst/>
            <a:gdLst/>
            <a:ahLst/>
            <a:cxnLst/>
            <a:rect l="l" t="t" r="r" b="b"/>
            <a:pathLst>
              <a:path w="1446516" h="1462975">
                <a:moveTo>
                  <a:pt x="1446516" y="0"/>
                </a:moveTo>
                <a:lnTo>
                  <a:pt x="0" y="0"/>
                </a:lnTo>
                <a:lnTo>
                  <a:pt x="0" y="1462975"/>
                </a:lnTo>
                <a:lnTo>
                  <a:pt x="1446516" y="1462975"/>
                </a:lnTo>
                <a:lnTo>
                  <a:pt x="1446516" y="0"/>
                </a:lnTo>
                <a:close/>
              </a:path>
            </a:pathLst>
          </a:custGeom>
          <a:blipFill>
            <a:blip r:embed="rId5"/>
            <a:stretch>
              <a:fillRect/>
            </a:stretch>
          </a:blipFill>
        </p:spPr>
        <p:txBody>
          <a:bodyPr/>
          <a:lstStyle/>
          <a:p>
            <a:endParaRPr lang="en-GB" sz="1200"/>
          </a:p>
        </p:txBody>
      </p:sp>
      <p:cxnSp>
        <p:nvCxnSpPr>
          <p:cNvPr id="3" name="Straight Connector 2">
            <a:extLst>
              <a:ext uri="{FF2B5EF4-FFF2-40B4-BE49-F238E27FC236}">
                <a16:creationId xmlns:a16="http://schemas.microsoft.com/office/drawing/2014/main" id="{91DFEDB6-0AFD-D793-CB4E-65A56AFA7715}"/>
              </a:ext>
            </a:extLst>
          </p:cNvPr>
          <p:cNvCxnSpPr/>
          <p:nvPr/>
        </p:nvCxnSpPr>
        <p:spPr>
          <a:xfrm flipH="1">
            <a:off x="6296169" y="2749377"/>
            <a:ext cx="1604345" cy="610832"/>
          </a:xfrm>
          <a:prstGeom prst="line">
            <a:avLst/>
          </a:prstGeom>
          <a:ln w="12700"/>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A95ABD90-6855-5A65-08D0-26222CEE9D35}"/>
              </a:ext>
            </a:extLst>
          </p:cNvPr>
          <p:cNvPicPr>
            <a:picLocks noChangeAspect="1"/>
          </p:cNvPicPr>
          <p:nvPr/>
        </p:nvPicPr>
        <p:blipFill>
          <a:blip r:embed="rId6"/>
          <a:stretch>
            <a:fillRect/>
          </a:stretch>
        </p:blipFill>
        <p:spPr>
          <a:xfrm>
            <a:off x="6164469" y="2330794"/>
            <a:ext cx="627381" cy="727192"/>
          </a:xfrm>
          <a:prstGeom prst="rect">
            <a:avLst/>
          </a:prstGeom>
        </p:spPr>
      </p:pic>
    </p:spTree>
    <p:extLst>
      <p:ext uri="{BB962C8B-B14F-4D97-AF65-F5344CB8AC3E}">
        <p14:creationId xmlns:p14="http://schemas.microsoft.com/office/powerpoint/2010/main" val="258643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BB9FFD-8A8B-A01F-91DA-A437C503FE29}"/>
              </a:ext>
            </a:extLst>
          </p:cNvPr>
          <p:cNvSpPr txBox="1"/>
          <p:nvPr/>
        </p:nvSpPr>
        <p:spPr>
          <a:xfrm>
            <a:off x="8474436" y="2923060"/>
            <a:ext cx="2800742" cy="1092607"/>
          </a:xfrm>
          <a:prstGeom prst="rect">
            <a:avLst/>
          </a:prstGeom>
          <a:noFill/>
        </p:spPr>
        <p:txBody>
          <a:bodyPr wrap="square" rtlCol="0">
            <a:spAutoFit/>
          </a:bodyPr>
          <a:lstStyle/>
          <a:p>
            <a:r>
              <a:rPr lang="en-GB" sz="2000">
                <a:latin typeface="Arial Rounded MT Bold" panose="020F0704030504030204" pitchFamily="34" charset="0"/>
                <a:cs typeface="Arial" panose="020B0604020202020204" pitchFamily="34" charset="0"/>
              </a:rPr>
              <a:t>The pollen is attached to the </a:t>
            </a:r>
            <a:r>
              <a:rPr lang="en-GB" sz="2500">
                <a:latin typeface="Arial Rounded MT Bold" panose="020F0704030504030204" pitchFamily="34" charset="0"/>
                <a:cs typeface="Arial" panose="020B0604020202020204" pitchFamily="34" charset="0"/>
              </a:rPr>
              <a:t>stamen. </a:t>
            </a:r>
          </a:p>
        </p:txBody>
      </p:sp>
      <p:sp>
        <p:nvSpPr>
          <p:cNvPr id="6" name="TextBox 5">
            <a:extLst>
              <a:ext uri="{FF2B5EF4-FFF2-40B4-BE49-F238E27FC236}">
                <a16:creationId xmlns:a16="http://schemas.microsoft.com/office/drawing/2014/main" id="{0EA697DC-B493-EF29-AF27-70318F790E9D}"/>
              </a:ext>
            </a:extLst>
          </p:cNvPr>
          <p:cNvSpPr txBox="1"/>
          <p:nvPr/>
        </p:nvSpPr>
        <p:spPr>
          <a:xfrm>
            <a:off x="1173233" y="3842266"/>
            <a:ext cx="2800742" cy="1477328"/>
          </a:xfrm>
          <a:prstGeom prst="rect">
            <a:avLst/>
          </a:prstGeom>
          <a:noFill/>
        </p:spPr>
        <p:txBody>
          <a:bodyPr wrap="square" lIns="91440" tIns="45720" rIns="91440" bIns="45720" rtlCol="0" anchor="t">
            <a:spAutoFit/>
          </a:bodyPr>
          <a:lstStyle/>
          <a:p>
            <a:r>
              <a:rPr lang="en-GB" sz="2000" dirty="0">
                <a:latin typeface="Arial Rounded MT Bold"/>
                <a:cs typeface="Arial"/>
              </a:rPr>
              <a:t>The stamen is made up of the </a:t>
            </a:r>
            <a:r>
              <a:rPr lang="en-GB" sz="2500" dirty="0">
                <a:latin typeface="Arial Rounded MT Bold"/>
                <a:cs typeface="Arial"/>
              </a:rPr>
              <a:t>anther</a:t>
            </a:r>
            <a:r>
              <a:rPr lang="en-GB" sz="2000" dirty="0">
                <a:latin typeface="Arial Rounded MT Bold"/>
                <a:cs typeface="Arial"/>
              </a:rPr>
              <a:t> and the</a:t>
            </a:r>
            <a:endParaRPr lang="en-GB" sz="2000" dirty="0">
              <a:latin typeface="Arial Rounded MT Bold" panose="020F0704030504030204" pitchFamily="34" charset="0"/>
              <a:cs typeface="Arial" panose="020B0604020202020204" pitchFamily="34" charset="0"/>
            </a:endParaRPr>
          </a:p>
          <a:p>
            <a:r>
              <a:rPr lang="en-GB" sz="2500" dirty="0">
                <a:latin typeface="Arial Rounded MT Bold"/>
                <a:cs typeface="Arial"/>
              </a:rPr>
              <a:t>Filament. </a:t>
            </a:r>
            <a:endParaRPr lang="en-GB" sz="2500" dirty="0">
              <a:latin typeface="Arial Rounded MT Bold" panose="020F070403050403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E324BE7A-3FF0-CA68-9258-DAA63ED3CF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8959" y="-316375"/>
            <a:ext cx="4239169" cy="6477963"/>
          </a:xfrm>
          <a:prstGeom prst="rect">
            <a:avLst/>
          </a:prstGeom>
        </p:spPr>
      </p:pic>
      <p:sp>
        <p:nvSpPr>
          <p:cNvPr id="8" name="Freeform 4">
            <a:extLst>
              <a:ext uri="{FF2B5EF4-FFF2-40B4-BE49-F238E27FC236}">
                <a16:creationId xmlns:a16="http://schemas.microsoft.com/office/drawing/2014/main" id="{9838C120-2417-8772-BD89-5B8778EA13BA}"/>
              </a:ext>
            </a:extLst>
          </p:cNvPr>
          <p:cNvSpPr/>
          <p:nvPr/>
        </p:nvSpPr>
        <p:spPr>
          <a:xfrm flipH="1">
            <a:off x="5874461" y="2980518"/>
            <a:ext cx="647472" cy="684181"/>
          </a:xfrm>
          <a:custGeom>
            <a:avLst/>
            <a:gdLst/>
            <a:ahLst/>
            <a:cxnLst/>
            <a:rect l="l" t="t" r="r" b="b"/>
            <a:pathLst>
              <a:path w="1446516" h="1462975">
                <a:moveTo>
                  <a:pt x="1446516" y="0"/>
                </a:moveTo>
                <a:lnTo>
                  <a:pt x="0" y="0"/>
                </a:lnTo>
                <a:lnTo>
                  <a:pt x="0" y="1462975"/>
                </a:lnTo>
                <a:lnTo>
                  <a:pt x="1446516" y="1462975"/>
                </a:lnTo>
                <a:lnTo>
                  <a:pt x="1446516" y="0"/>
                </a:lnTo>
                <a:close/>
              </a:path>
            </a:pathLst>
          </a:custGeom>
          <a:blipFill>
            <a:blip r:embed="rId5"/>
            <a:stretch>
              <a:fillRect/>
            </a:stretch>
          </a:blipFill>
        </p:spPr>
        <p:txBody>
          <a:bodyPr/>
          <a:lstStyle/>
          <a:p>
            <a:endParaRPr lang="en-GB" sz="1200"/>
          </a:p>
        </p:txBody>
      </p:sp>
      <p:sp>
        <p:nvSpPr>
          <p:cNvPr id="2" name="Right Brace 1">
            <a:extLst>
              <a:ext uri="{FF2B5EF4-FFF2-40B4-BE49-F238E27FC236}">
                <a16:creationId xmlns:a16="http://schemas.microsoft.com/office/drawing/2014/main" id="{42984513-F4AC-C602-0F24-82A02E6532FD}"/>
              </a:ext>
            </a:extLst>
          </p:cNvPr>
          <p:cNvSpPr/>
          <p:nvPr/>
        </p:nvSpPr>
        <p:spPr>
          <a:xfrm>
            <a:off x="6449422" y="3322209"/>
            <a:ext cx="189326" cy="1221445"/>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9D611C46-DAAD-4B3A-2EC9-82F4C9F30143}"/>
              </a:ext>
            </a:extLst>
          </p:cNvPr>
          <p:cNvCxnSpPr/>
          <p:nvPr/>
        </p:nvCxnSpPr>
        <p:spPr>
          <a:xfrm flipV="1">
            <a:off x="3561042" y="3791287"/>
            <a:ext cx="1320218" cy="570733"/>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1CCAE5A0-652A-3309-813E-31AA5B4A6168}"/>
              </a:ext>
            </a:extLst>
          </p:cNvPr>
          <p:cNvCxnSpPr>
            <a:cxnSpLocks/>
          </p:cNvCxnSpPr>
          <p:nvPr/>
        </p:nvCxnSpPr>
        <p:spPr>
          <a:xfrm flipH="1">
            <a:off x="2769650" y="4267293"/>
            <a:ext cx="2213584" cy="790936"/>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695A70EE-14BD-8C5D-ABF3-916839A8F513}"/>
              </a:ext>
            </a:extLst>
          </p:cNvPr>
          <p:cNvCxnSpPr>
            <a:cxnSpLocks/>
          </p:cNvCxnSpPr>
          <p:nvPr/>
        </p:nvCxnSpPr>
        <p:spPr>
          <a:xfrm flipH="1">
            <a:off x="6636152" y="3537111"/>
            <a:ext cx="1771258" cy="174558"/>
          </a:xfrm>
          <a:prstGeom prst="line">
            <a:avLst/>
          </a:prstGeom>
          <a:ln w="12700"/>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A95ABD90-6855-5A65-08D0-26222CEE9D35}"/>
              </a:ext>
            </a:extLst>
          </p:cNvPr>
          <p:cNvPicPr>
            <a:picLocks noChangeAspect="1"/>
          </p:cNvPicPr>
          <p:nvPr/>
        </p:nvPicPr>
        <p:blipFill>
          <a:blip r:embed="rId6"/>
          <a:stretch>
            <a:fillRect/>
          </a:stretch>
        </p:blipFill>
        <p:spPr>
          <a:xfrm>
            <a:off x="6260925" y="2253629"/>
            <a:ext cx="627381" cy="727192"/>
          </a:xfrm>
          <a:prstGeom prst="rect">
            <a:avLst/>
          </a:prstGeom>
        </p:spPr>
      </p:pic>
    </p:spTree>
    <p:extLst>
      <p:ext uri="{BB962C8B-B14F-4D97-AF65-F5344CB8AC3E}">
        <p14:creationId xmlns:p14="http://schemas.microsoft.com/office/powerpoint/2010/main" val="343589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PI xmlns="4113ecfd-4af8-4e3c-9221-4f2ddb10efb4" xsi:nil="true"/>
    <TaxCatchAll xmlns="9fe7b768-b2f4-4ba4-ab25-85b81122f2c5" xsi:nil="true"/>
    <Thumbnail xmlns="4113ecfd-4af8-4e3c-9221-4f2ddb10efb4">
      <Url xsi:nil="true"/>
      <Description xsi:nil="true"/>
    </Thumbnail>
    <lcf76f155ced4ddcb4097134ff3c332f xmlns="4113ecfd-4af8-4e3c-9221-4f2ddb10efb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CB908D30D630429359D7404B9EE9D8" ma:contentTypeVersion="" ma:contentTypeDescription="Create a new document." ma:contentTypeScope="" ma:versionID="72177f45c19f12a4ce30d842821b0642">
  <xsd:schema xmlns:xsd="http://www.w3.org/2001/XMLSchema" xmlns:xs="http://www.w3.org/2001/XMLSchema" xmlns:p="http://schemas.microsoft.com/office/2006/metadata/properties" xmlns:ns2="4113ecfd-4af8-4e3c-9221-4f2ddb10efb4" xmlns:ns3="9fe7b768-b2f4-4ba4-ab25-85b81122f2c5" targetNamespace="http://schemas.microsoft.com/office/2006/metadata/properties" ma:root="true" ma:fieldsID="878e63cac38ef13445a4d8e697f2d953" ns2:_="" ns3:_="">
    <xsd:import namespace="4113ecfd-4af8-4e3c-9221-4f2ddb10efb4"/>
    <xsd:import namespace="9fe7b768-b2f4-4ba4-ab25-85b81122f2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Thumbnail" minOccurs="0"/>
                <xsd:element ref="ns2:DPI"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13ecfd-4af8-4e3c-9221-4f2ddb10ef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humbnail" ma:index="20"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DPI" ma:index="21" nillable="true" ma:displayName="DPI" ma:decimals="0" ma:description="Dots Per Inch Photo field" ma:format="Dropdown" ma:internalName="DPI" ma:percentage="FALSE">
      <xsd:simpleType>
        <xsd:restriction base="dms:Number"/>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cc8b361-c297-43ec-b489-df3419723f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e7b768-b2f4-4ba4-ab25-85b81122f2c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7462f6a-86d2-46fe-b10c-a6878070f93d}" ma:internalName="TaxCatchAll" ma:showField="CatchAllData" ma:web="9fe7b768-b2f4-4ba4-ab25-85b81122f2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136FD4-53E1-48DC-A205-E1266255408E}">
  <ds:schemaRefs>
    <ds:schemaRef ds:uri="http://schemas.microsoft.com/sharepoint/v3/contenttype/forms"/>
  </ds:schemaRefs>
</ds:datastoreItem>
</file>

<file path=customXml/itemProps2.xml><?xml version="1.0" encoding="utf-8"?>
<ds:datastoreItem xmlns:ds="http://schemas.openxmlformats.org/officeDocument/2006/customXml" ds:itemID="{0BB83F02-79B1-42F1-B042-6B12ECDB083F}">
  <ds:schemaRefs>
    <ds:schemaRef ds:uri="4113ecfd-4af8-4e3c-9221-4f2ddb10efb4"/>
    <ds:schemaRef ds:uri="9fe7b768-b2f4-4ba4-ab25-85b81122f2c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2987D10-AEE7-4D3D-830B-58C7FAE8D3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13ecfd-4af8-4e3c-9221-4f2ddb10efb4"/>
    <ds:schemaRef ds:uri="9fe7b768-b2f4-4ba4-ab25-85b81122f2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8</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Jones</dc:creator>
  <cp:revision>174</cp:revision>
  <dcterms:created xsi:type="dcterms:W3CDTF">2023-09-06T15:43:05Z</dcterms:created>
  <dcterms:modified xsi:type="dcterms:W3CDTF">2024-02-07T10:45:08Z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0x01010099CB908D30D630429359D7404B9EE9D8</vt:lpwstr>
  </property>
  <property fmtid="{D5CDD505-2E9C-101B-9397-08002B2CF9AE}" pid="3" name="MediaServiceImageTags">
    <vt:lpwstr/>
  </property>
</Properties>
</file>